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Sans Light"/>
      <p:regular r:id="rId24"/>
      <p:bold r:id="rId25"/>
      <p:italic r:id="rId26"/>
      <p:boldItalic r:id="rId27"/>
    </p:embeddedFont>
    <p:embeddedFont>
      <p:font typeface="Nunito Sans ExtraLight"/>
      <p:regular r:id="rId28"/>
      <p:bold r:id="rId29"/>
      <p:italic r:id="rId30"/>
      <p:boldItalic r:id="rId31"/>
    </p:embeddedFont>
    <p:embeddedFont>
      <p:font typeface="Nunito Sans SemiBold"/>
      <p:regular r:id="rId32"/>
      <p:bold r:id="rId33"/>
      <p:italic r:id="rId34"/>
      <p:boldItalic r:id="rId35"/>
    </p:embeddedFont>
    <p:embeddedFont>
      <p:font typeface="Nuni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16">
          <p15:clr>
            <a:srgbClr val="9AA0A6"/>
          </p15:clr>
        </p15:guide>
        <p15:guide id="2" orient="horz" pos="1443">
          <p15:clr>
            <a:srgbClr val="9AA0A6"/>
          </p15:clr>
        </p15:guide>
        <p15:guide id="3" orient="horz" pos="2940">
          <p15:clr>
            <a:srgbClr val="9AA0A6"/>
          </p15:clr>
        </p15:guide>
        <p15:guide id="4" pos="3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16" orient="horz"/>
        <p:guide pos="1443" orient="horz"/>
        <p:guide pos="2940" orient="horz"/>
        <p:guide pos="30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SansLigh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ansLight-italic.fntdata"/><Relationship Id="rId25" Type="http://schemas.openxmlformats.org/officeDocument/2006/relationships/font" Target="fonts/NunitoSansLight-bold.fntdata"/><Relationship Id="rId28" Type="http://schemas.openxmlformats.org/officeDocument/2006/relationships/font" Target="fonts/NunitoSansExtraLight-regular.fntdata"/><Relationship Id="rId27" Type="http://schemas.openxmlformats.org/officeDocument/2006/relationships/font" Target="fonts/NunitoSans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Extra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ExtraLight-boldItalic.fntdata"/><Relationship Id="rId30" Type="http://schemas.openxmlformats.org/officeDocument/2006/relationships/font" Target="fonts/NunitoSansExtraLight-italic.fntdata"/><Relationship Id="rId11" Type="http://schemas.openxmlformats.org/officeDocument/2006/relationships/slide" Target="slides/slide6.xml"/><Relationship Id="rId33" Type="http://schemas.openxmlformats.org/officeDocument/2006/relationships/font" Target="fonts/NunitoSansSemiBold-bold.fntdata"/><Relationship Id="rId10" Type="http://schemas.openxmlformats.org/officeDocument/2006/relationships/slide" Target="slides/slide5.xml"/><Relationship Id="rId32" Type="http://schemas.openxmlformats.org/officeDocument/2006/relationships/font" Target="fonts/NunitoSansSemiBold-regular.fntdata"/><Relationship Id="rId13" Type="http://schemas.openxmlformats.org/officeDocument/2006/relationships/slide" Target="slides/slide8.xml"/><Relationship Id="rId35" Type="http://schemas.openxmlformats.org/officeDocument/2006/relationships/font" Target="fonts/NunitoSansSemiBold-boldItalic.fntdata"/><Relationship Id="rId12" Type="http://schemas.openxmlformats.org/officeDocument/2006/relationships/slide" Target="slides/slide7.xml"/><Relationship Id="rId34" Type="http://schemas.openxmlformats.org/officeDocument/2006/relationships/font" Target="fonts/NunitoSansSemiBold-italic.fntdata"/><Relationship Id="rId15" Type="http://schemas.openxmlformats.org/officeDocument/2006/relationships/slide" Target="slides/slide10.xml"/><Relationship Id="rId37" Type="http://schemas.openxmlformats.org/officeDocument/2006/relationships/font" Target="fonts/NunitoSans-bold.fntdata"/><Relationship Id="rId14" Type="http://schemas.openxmlformats.org/officeDocument/2006/relationships/slide" Target="slides/slide9.xml"/><Relationship Id="rId36" Type="http://schemas.openxmlformats.org/officeDocument/2006/relationships/font" Target="fonts/NunitoSans-regular.fntdata"/><Relationship Id="rId17" Type="http://schemas.openxmlformats.org/officeDocument/2006/relationships/slide" Target="slides/slide12.xml"/><Relationship Id="rId39" Type="http://schemas.openxmlformats.org/officeDocument/2006/relationships/font" Target="fonts/NunitoSans-boldItalic.fntdata"/><Relationship Id="rId16" Type="http://schemas.openxmlformats.org/officeDocument/2006/relationships/slide" Target="slides/slide11.xml"/><Relationship Id="rId38" Type="http://schemas.openxmlformats.org/officeDocument/2006/relationships/font" Target="fonts/Nunito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5d4a6a23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5d4a6a23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2ab393d7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2ab393d7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2e371131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2e37113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2ab393d7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2ab393d7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2ab393d7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2ab393d7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f9d72f2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f9d72f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f9d72f20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f9d72f20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2fa50c50b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22fa50c50b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2fa50c5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2fa50c5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2fa50c50b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22fa50c50b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2ab393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2ab393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2ab393d7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2ab393d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2ab393d7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2ab393d7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2ab393d7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2ab393d7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2ab393d7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2ab393d7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2ab393d7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2ab393d7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2ab393d7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2ab393d7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2ab393d7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2ab393d7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51" name="Shape 51"/>
        <p:cNvGrpSpPr/>
        <p:nvPr/>
      </p:nvGrpSpPr>
      <p:grpSpPr>
        <a:xfrm>
          <a:off x="0" y="0"/>
          <a:ext cx="0" cy="0"/>
          <a:chOff x="0" y="0"/>
          <a:chExt cx="0" cy="0"/>
        </a:xfrm>
      </p:grpSpPr>
      <p:sp>
        <p:nvSpPr>
          <p:cNvPr id="52" name="Google Shape;52;p1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4" name="Google Shape;54;p1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6" name="Google Shape;56;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4.png"/><Relationship Id="rId13" Type="http://schemas.openxmlformats.org/officeDocument/2006/relationships/image" Target="../media/image26.png"/><Relationship Id="rId12"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7.png"/><Relationship Id="rId13" Type="http://schemas.openxmlformats.org/officeDocument/2006/relationships/image" Target="../media/image45.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4.png"/><Relationship Id="rId15" Type="http://schemas.openxmlformats.org/officeDocument/2006/relationships/image" Target="../media/image4.png"/><Relationship Id="rId14" Type="http://schemas.openxmlformats.org/officeDocument/2006/relationships/image" Target="../media/image44.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3.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0.png"/><Relationship Id="rId9"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EBFF"/>
        </a:solidFill>
      </p:bgPr>
    </p:bg>
    <p:spTree>
      <p:nvGrpSpPr>
        <p:cNvPr id="60" name="Shape 60"/>
        <p:cNvGrpSpPr/>
        <p:nvPr/>
      </p:nvGrpSpPr>
      <p:grpSpPr>
        <a:xfrm>
          <a:off x="0" y="0"/>
          <a:ext cx="0" cy="0"/>
          <a:chOff x="0" y="0"/>
          <a:chExt cx="0" cy="0"/>
        </a:xfrm>
      </p:grpSpPr>
      <p:pic>
        <p:nvPicPr>
          <p:cNvPr id="61" name="Google Shape;61;p15"/>
          <p:cNvPicPr preferRelativeResize="0"/>
          <p:nvPr/>
        </p:nvPicPr>
        <p:blipFill>
          <a:blip r:embed="rId3">
            <a:alphaModFix/>
          </a:blip>
          <a:stretch>
            <a:fillRect/>
          </a:stretch>
        </p:blipFill>
        <p:spPr>
          <a:xfrm>
            <a:off x="3964" y="0"/>
            <a:ext cx="9136072" cy="5143501"/>
          </a:xfrm>
          <a:prstGeom prst="rect">
            <a:avLst/>
          </a:prstGeom>
          <a:noFill/>
          <a:ln>
            <a:noFill/>
          </a:ln>
        </p:spPr>
      </p:pic>
      <p:sp>
        <p:nvSpPr>
          <p:cNvPr id="62" name="Google Shape;62;p15"/>
          <p:cNvSpPr/>
          <p:nvPr/>
        </p:nvSpPr>
        <p:spPr>
          <a:xfrm>
            <a:off x="2019600" y="1597359"/>
            <a:ext cx="5104800" cy="2075400"/>
          </a:xfrm>
          <a:prstGeom prst="rect">
            <a:avLst/>
          </a:prstGeom>
          <a:solidFill>
            <a:srgbClr val="FFF6EF"/>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txBox="1"/>
          <p:nvPr/>
        </p:nvSpPr>
        <p:spPr>
          <a:xfrm>
            <a:off x="2245207" y="2538045"/>
            <a:ext cx="4653600" cy="645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300">
                <a:solidFill>
                  <a:srgbClr val="1D1D1D"/>
                </a:solidFill>
                <a:latin typeface="Nunito Sans Light"/>
                <a:ea typeface="Nunito Sans Light"/>
                <a:cs typeface="Nunito Sans Light"/>
                <a:sym typeface="Nunito Sans Light"/>
              </a:rPr>
              <a:t>Lorem ipsum dolor sit amet. Est ducimus velit est dolorum quisquam est tempora porro est voluptas galisum. </a:t>
            </a:r>
            <a:endParaRPr sz="1300">
              <a:solidFill>
                <a:srgbClr val="1D1D1D"/>
              </a:solidFill>
              <a:latin typeface="Nunito Sans Light"/>
              <a:ea typeface="Nunito Sans Light"/>
              <a:cs typeface="Nunito Sans Light"/>
              <a:sym typeface="Nunito Sans Light"/>
            </a:endParaRPr>
          </a:p>
        </p:txBody>
      </p:sp>
      <p:sp>
        <p:nvSpPr>
          <p:cNvPr id="64" name="Google Shape;64;p15"/>
          <p:cNvSpPr txBox="1"/>
          <p:nvPr/>
        </p:nvSpPr>
        <p:spPr>
          <a:xfrm>
            <a:off x="2324576" y="1932975"/>
            <a:ext cx="2683500" cy="246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1600">
                <a:solidFill>
                  <a:srgbClr val="1D1D1D"/>
                </a:solidFill>
                <a:latin typeface="Nunito Sans SemiBold"/>
                <a:ea typeface="Nunito Sans SemiBold"/>
                <a:cs typeface="Nunito Sans SemiBold"/>
                <a:sym typeface="Nunito Sans SemiBold"/>
              </a:rPr>
              <a:t>Lorem ipsum dolor sit amet. </a:t>
            </a:r>
            <a:endParaRPr sz="1600">
              <a:solidFill>
                <a:srgbClr val="1D1D1D"/>
              </a:solidFill>
              <a:latin typeface="Nunito Sans SemiBold"/>
              <a:ea typeface="Nunito Sans SemiBold"/>
              <a:cs typeface="Nunito Sans SemiBold"/>
              <a:sym typeface="Nunito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F8"/>
        </a:solidFill>
      </p:bgPr>
    </p:bg>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571575" y="514775"/>
            <a:ext cx="3183350" cy="3970826"/>
          </a:xfrm>
          <a:prstGeom prst="rect">
            <a:avLst/>
          </a:prstGeom>
          <a:noFill/>
          <a:ln>
            <a:noFill/>
          </a:ln>
        </p:spPr>
      </p:pic>
      <p:sp>
        <p:nvSpPr>
          <p:cNvPr id="241" name="Google Shape;241;p24"/>
          <p:cNvSpPr txBox="1"/>
          <p:nvPr/>
        </p:nvSpPr>
        <p:spPr>
          <a:xfrm>
            <a:off x="4328905" y="602591"/>
            <a:ext cx="27096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E83A3A"/>
                </a:solidFill>
                <a:latin typeface="Nunito Sans SemiBold"/>
                <a:ea typeface="Nunito Sans SemiBold"/>
                <a:cs typeface="Nunito Sans SemiBold"/>
                <a:sym typeface="Nunito Sans SemiBold"/>
              </a:rPr>
              <a:t>Beetroot Academy </a:t>
            </a:r>
            <a:endParaRPr>
              <a:solidFill>
                <a:srgbClr val="E83A3A"/>
              </a:solidFill>
              <a:latin typeface="Nunito Sans SemiBold"/>
              <a:ea typeface="Nunito Sans SemiBold"/>
              <a:cs typeface="Nunito Sans SemiBold"/>
              <a:sym typeface="Nunito Sans SemiBold"/>
            </a:endParaRPr>
          </a:p>
        </p:txBody>
      </p:sp>
      <p:sp>
        <p:nvSpPr>
          <p:cNvPr id="242" name="Google Shape;242;p24"/>
          <p:cNvSpPr txBox="1"/>
          <p:nvPr/>
        </p:nvSpPr>
        <p:spPr>
          <a:xfrm>
            <a:off x="4328900" y="1291475"/>
            <a:ext cx="3869700" cy="10827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Lorem ipsum dolor sit amet. Et blanditiis culpa in consectetur minus quo rerum pariatur et provident velit. 33 fugit rerum et eligendi voluptas et consequatur doloribus sed ratione obcaecati.</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1000"/>
              </a:spcBef>
              <a:spcAft>
                <a:spcPts val="1000"/>
              </a:spcAft>
              <a:buNone/>
            </a:pPr>
            <a:r>
              <a:rPr lang="en" sz="1000">
                <a:solidFill>
                  <a:srgbClr val="1D1D1D"/>
                </a:solidFill>
                <a:latin typeface="Nunito Sans Light"/>
                <a:ea typeface="Nunito Sans Light"/>
                <a:cs typeface="Nunito Sans Light"/>
                <a:sym typeface="Nunito Sans Light"/>
              </a:rPr>
              <a:t>Ab consequatur galisum in atque iste et quod aperiam est delectus repellat cum voluptas itaque ex dignissimos dolor. </a:t>
            </a:r>
            <a:endParaRPr sz="1000">
              <a:solidFill>
                <a:srgbClr val="1D1D1D"/>
              </a:solidFill>
              <a:latin typeface="Nunito Sans Light"/>
              <a:ea typeface="Nunito Sans Light"/>
              <a:cs typeface="Nunito Sans Light"/>
              <a:sym typeface="Nunito Sans Light"/>
            </a:endParaRPr>
          </a:p>
        </p:txBody>
      </p:sp>
      <p:sp>
        <p:nvSpPr>
          <p:cNvPr id="243" name="Google Shape;243;p24"/>
          <p:cNvSpPr txBox="1"/>
          <p:nvPr/>
        </p:nvSpPr>
        <p:spPr>
          <a:xfrm>
            <a:off x="4677088" y="2811305"/>
            <a:ext cx="3792000" cy="153900"/>
          </a:xfrm>
          <a:prstGeom prst="rect">
            <a:avLst/>
          </a:prstGeom>
          <a:noFill/>
          <a:ln>
            <a:noFill/>
          </a:ln>
        </p:spPr>
        <p:txBody>
          <a:bodyPr anchorCtr="0" anchor="t" bIns="0" lIns="0" spcFirstLastPara="1" rIns="0" wrap="square" tIns="0">
            <a:spAutoFit/>
          </a:bodyPr>
          <a:lstStyle/>
          <a:p>
            <a:pPr indent="0" lvl="0" marL="0" rtl="0" algn="l">
              <a:lnSpc>
                <a:spcPct val="17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p:txBody>
      </p:sp>
      <p:grpSp>
        <p:nvGrpSpPr>
          <p:cNvPr id="244" name="Google Shape;244;p24"/>
          <p:cNvGrpSpPr/>
          <p:nvPr/>
        </p:nvGrpSpPr>
        <p:grpSpPr>
          <a:xfrm>
            <a:off x="4341990" y="2838508"/>
            <a:ext cx="117600" cy="117600"/>
            <a:chOff x="4851350" y="3454925"/>
            <a:chExt cx="117600" cy="117600"/>
          </a:xfrm>
        </p:grpSpPr>
        <p:sp>
          <p:nvSpPr>
            <p:cNvPr id="245" name="Google Shape;245;p24"/>
            <p:cNvSpPr/>
            <p:nvPr/>
          </p:nvSpPr>
          <p:spPr>
            <a:xfrm>
              <a:off x="4851350" y="3454925"/>
              <a:ext cx="117600" cy="117600"/>
            </a:xfrm>
            <a:prstGeom prst="rect">
              <a:avLst/>
            </a:prstGeom>
            <a:solidFill>
              <a:srgbClr val="FF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876100" y="3479675"/>
              <a:ext cx="68100" cy="68100"/>
            </a:xfrm>
            <a:prstGeom prst="ellipse">
              <a:avLst/>
            </a:prstGeom>
            <a:solidFill>
              <a:srgbClr val="E8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4"/>
          <p:cNvGrpSpPr/>
          <p:nvPr/>
        </p:nvGrpSpPr>
        <p:grpSpPr>
          <a:xfrm>
            <a:off x="4341990" y="3093639"/>
            <a:ext cx="117600" cy="117600"/>
            <a:chOff x="4851350" y="3454925"/>
            <a:chExt cx="117600" cy="117600"/>
          </a:xfrm>
        </p:grpSpPr>
        <p:sp>
          <p:nvSpPr>
            <p:cNvPr id="248" name="Google Shape;248;p24"/>
            <p:cNvSpPr/>
            <p:nvPr/>
          </p:nvSpPr>
          <p:spPr>
            <a:xfrm>
              <a:off x="4851350" y="3454925"/>
              <a:ext cx="117600" cy="117600"/>
            </a:xfrm>
            <a:prstGeom prst="rect">
              <a:avLst/>
            </a:prstGeom>
            <a:solidFill>
              <a:srgbClr val="FF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4876100" y="3479675"/>
              <a:ext cx="68100" cy="68100"/>
            </a:xfrm>
            <a:prstGeom prst="ellipse">
              <a:avLst/>
            </a:prstGeom>
            <a:solidFill>
              <a:srgbClr val="E8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4"/>
          <p:cNvGrpSpPr/>
          <p:nvPr/>
        </p:nvGrpSpPr>
        <p:grpSpPr>
          <a:xfrm>
            <a:off x="4341990" y="3348770"/>
            <a:ext cx="117600" cy="117600"/>
            <a:chOff x="4851350" y="3454925"/>
            <a:chExt cx="117600" cy="117600"/>
          </a:xfrm>
        </p:grpSpPr>
        <p:sp>
          <p:nvSpPr>
            <p:cNvPr id="251" name="Google Shape;251;p24"/>
            <p:cNvSpPr/>
            <p:nvPr/>
          </p:nvSpPr>
          <p:spPr>
            <a:xfrm>
              <a:off x="4851350" y="3454925"/>
              <a:ext cx="117600" cy="117600"/>
            </a:xfrm>
            <a:prstGeom prst="rect">
              <a:avLst/>
            </a:prstGeom>
            <a:solidFill>
              <a:srgbClr val="FF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4876100" y="3479675"/>
              <a:ext cx="68100" cy="68100"/>
            </a:xfrm>
            <a:prstGeom prst="ellipse">
              <a:avLst/>
            </a:prstGeom>
            <a:solidFill>
              <a:srgbClr val="E8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4"/>
          <p:cNvGrpSpPr/>
          <p:nvPr/>
        </p:nvGrpSpPr>
        <p:grpSpPr>
          <a:xfrm>
            <a:off x="4341990" y="3603901"/>
            <a:ext cx="117600" cy="117600"/>
            <a:chOff x="4851350" y="3454925"/>
            <a:chExt cx="117600" cy="117600"/>
          </a:xfrm>
        </p:grpSpPr>
        <p:sp>
          <p:nvSpPr>
            <p:cNvPr id="254" name="Google Shape;254;p24"/>
            <p:cNvSpPr/>
            <p:nvPr/>
          </p:nvSpPr>
          <p:spPr>
            <a:xfrm>
              <a:off x="4851350" y="3454925"/>
              <a:ext cx="117600" cy="117600"/>
            </a:xfrm>
            <a:prstGeom prst="rect">
              <a:avLst/>
            </a:prstGeom>
            <a:solidFill>
              <a:srgbClr val="FF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4876100" y="3479675"/>
              <a:ext cx="68100" cy="68100"/>
            </a:xfrm>
            <a:prstGeom prst="ellipse">
              <a:avLst/>
            </a:prstGeom>
            <a:solidFill>
              <a:srgbClr val="E8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6" name="Google Shape;256;p24"/>
          <p:cNvPicPr preferRelativeResize="0"/>
          <p:nvPr/>
        </p:nvPicPr>
        <p:blipFill>
          <a:blip r:embed="rId4">
            <a:alphaModFix/>
          </a:blip>
          <a:stretch>
            <a:fillRect/>
          </a:stretch>
        </p:blipFill>
        <p:spPr>
          <a:xfrm>
            <a:off x="8539519" y="0"/>
            <a:ext cx="602631" cy="60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4FF"/>
        </a:solidFill>
      </p:bgPr>
    </p:bg>
    <p:spTree>
      <p:nvGrpSpPr>
        <p:cNvPr id="260" name="Shape 260"/>
        <p:cNvGrpSpPr/>
        <p:nvPr/>
      </p:nvGrpSpPr>
      <p:grpSpPr>
        <a:xfrm>
          <a:off x="0" y="0"/>
          <a:ext cx="0" cy="0"/>
          <a:chOff x="0" y="0"/>
          <a:chExt cx="0" cy="0"/>
        </a:xfrm>
      </p:grpSpPr>
      <p:grpSp>
        <p:nvGrpSpPr>
          <p:cNvPr id="261" name="Google Shape;261;p25"/>
          <p:cNvGrpSpPr/>
          <p:nvPr/>
        </p:nvGrpSpPr>
        <p:grpSpPr>
          <a:xfrm>
            <a:off x="3380100" y="1003575"/>
            <a:ext cx="5090100" cy="3664450"/>
            <a:chOff x="3380100" y="1003575"/>
            <a:chExt cx="5090100" cy="3664450"/>
          </a:xfrm>
        </p:grpSpPr>
        <p:sp>
          <p:nvSpPr>
            <p:cNvPr id="262" name="Google Shape;262;p25"/>
            <p:cNvSpPr/>
            <p:nvPr/>
          </p:nvSpPr>
          <p:spPr>
            <a:xfrm>
              <a:off x="3380100" y="1003575"/>
              <a:ext cx="4995300" cy="3569100"/>
            </a:xfrm>
            <a:prstGeom prst="rect">
              <a:avLst/>
            </a:prstGeom>
            <a:solidFill>
              <a:srgbClr val="E2DAFF"/>
            </a:solidFill>
            <a:ln cap="flat" cmpd="sng" w="9525">
              <a:solidFill>
                <a:srgbClr val="FB7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3428850" y="1052350"/>
              <a:ext cx="4995300" cy="3569100"/>
            </a:xfrm>
            <a:prstGeom prst="rect">
              <a:avLst/>
            </a:prstGeom>
            <a:solidFill>
              <a:srgbClr val="FFD4B6"/>
            </a:solidFill>
            <a:ln cap="flat" cmpd="sng" w="9525">
              <a:solidFill>
                <a:srgbClr val="FB7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3474900" y="1098925"/>
              <a:ext cx="4995300" cy="3569100"/>
            </a:xfrm>
            <a:prstGeom prst="rect">
              <a:avLst/>
            </a:prstGeom>
            <a:solidFill>
              <a:srgbClr val="FFF6EF"/>
            </a:solidFill>
            <a:ln cap="flat" cmpd="sng" w="9525">
              <a:solidFill>
                <a:srgbClr val="FB7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25"/>
            <p:cNvCxnSpPr/>
            <p:nvPr/>
          </p:nvCxnSpPr>
          <p:spPr>
            <a:xfrm>
              <a:off x="3475725" y="1309913"/>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66" name="Google Shape;266;p25"/>
            <p:cNvCxnSpPr/>
            <p:nvPr/>
          </p:nvCxnSpPr>
          <p:spPr>
            <a:xfrm>
              <a:off x="3475725" y="1519126"/>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67" name="Google Shape;267;p25"/>
            <p:cNvCxnSpPr/>
            <p:nvPr/>
          </p:nvCxnSpPr>
          <p:spPr>
            <a:xfrm>
              <a:off x="3475725" y="1729058"/>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68" name="Google Shape;268;p25"/>
            <p:cNvCxnSpPr/>
            <p:nvPr/>
          </p:nvCxnSpPr>
          <p:spPr>
            <a:xfrm>
              <a:off x="3475725" y="1938995"/>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69" name="Google Shape;269;p25"/>
            <p:cNvCxnSpPr/>
            <p:nvPr/>
          </p:nvCxnSpPr>
          <p:spPr>
            <a:xfrm>
              <a:off x="3475725" y="2148225"/>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0" name="Google Shape;270;p25"/>
            <p:cNvCxnSpPr/>
            <p:nvPr/>
          </p:nvCxnSpPr>
          <p:spPr>
            <a:xfrm>
              <a:off x="3475725" y="2358187"/>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1" name="Google Shape;271;p25"/>
            <p:cNvCxnSpPr/>
            <p:nvPr/>
          </p:nvCxnSpPr>
          <p:spPr>
            <a:xfrm>
              <a:off x="3475725" y="2568137"/>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2" name="Google Shape;272;p25"/>
            <p:cNvCxnSpPr/>
            <p:nvPr/>
          </p:nvCxnSpPr>
          <p:spPr>
            <a:xfrm>
              <a:off x="3475725" y="2778837"/>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3" name="Google Shape;273;p25"/>
            <p:cNvCxnSpPr/>
            <p:nvPr/>
          </p:nvCxnSpPr>
          <p:spPr>
            <a:xfrm>
              <a:off x="3475725" y="2988062"/>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4" name="Google Shape;274;p25"/>
            <p:cNvCxnSpPr/>
            <p:nvPr/>
          </p:nvCxnSpPr>
          <p:spPr>
            <a:xfrm>
              <a:off x="3475725" y="3198012"/>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5" name="Google Shape;275;p25"/>
            <p:cNvCxnSpPr/>
            <p:nvPr/>
          </p:nvCxnSpPr>
          <p:spPr>
            <a:xfrm>
              <a:off x="3475725" y="3408675"/>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6" name="Google Shape;276;p25"/>
            <p:cNvCxnSpPr/>
            <p:nvPr/>
          </p:nvCxnSpPr>
          <p:spPr>
            <a:xfrm>
              <a:off x="3475725" y="3617887"/>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7" name="Google Shape;277;p25"/>
            <p:cNvCxnSpPr/>
            <p:nvPr/>
          </p:nvCxnSpPr>
          <p:spPr>
            <a:xfrm>
              <a:off x="3475725" y="3827849"/>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8" name="Google Shape;278;p25"/>
            <p:cNvCxnSpPr/>
            <p:nvPr/>
          </p:nvCxnSpPr>
          <p:spPr>
            <a:xfrm>
              <a:off x="3475725" y="4037804"/>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79" name="Google Shape;279;p25"/>
            <p:cNvCxnSpPr/>
            <p:nvPr/>
          </p:nvCxnSpPr>
          <p:spPr>
            <a:xfrm>
              <a:off x="3475725" y="4248479"/>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80" name="Google Shape;280;p25"/>
            <p:cNvCxnSpPr/>
            <p:nvPr/>
          </p:nvCxnSpPr>
          <p:spPr>
            <a:xfrm>
              <a:off x="3475725" y="4458429"/>
              <a:ext cx="4994100" cy="0"/>
            </a:xfrm>
            <a:prstGeom prst="straightConnector1">
              <a:avLst/>
            </a:prstGeom>
            <a:noFill/>
            <a:ln cap="flat" cmpd="sng" w="9525">
              <a:solidFill>
                <a:srgbClr val="FB781E"/>
              </a:solidFill>
              <a:prstDash val="solid"/>
              <a:round/>
              <a:headEnd len="med" w="med" type="none"/>
              <a:tailEnd len="med" w="med" type="none"/>
            </a:ln>
          </p:spPr>
        </p:cxnSp>
        <p:cxnSp>
          <p:nvCxnSpPr>
            <p:cNvPr id="281" name="Google Shape;281;p25"/>
            <p:cNvCxnSpPr/>
            <p:nvPr/>
          </p:nvCxnSpPr>
          <p:spPr>
            <a:xfrm>
              <a:off x="5616325" y="1098925"/>
              <a:ext cx="0" cy="210600"/>
            </a:xfrm>
            <a:prstGeom prst="straightConnector1">
              <a:avLst/>
            </a:prstGeom>
            <a:noFill/>
            <a:ln cap="flat" cmpd="sng" w="9525">
              <a:solidFill>
                <a:srgbClr val="FB781E"/>
              </a:solidFill>
              <a:prstDash val="solid"/>
              <a:round/>
              <a:headEnd len="med" w="med" type="none"/>
              <a:tailEnd len="med" w="med" type="none"/>
            </a:ln>
          </p:spPr>
        </p:cxnSp>
        <p:cxnSp>
          <p:nvCxnSpPr>
            <p:cNvPr id="282" name="Google Shape;282;p25"/>
            <p:cNvCxnSpPr/>
            <p:nvPr/>
          </p:nvCxnSpPr>
          <p:spPr>
            <a:xfrm>
              <a:off x="6568475" y="1098925"/>
              <a:ext cx="0" cy="210600"/>
            </a:xfrm>
            <a:prstGeom prst="straightConnector1">
              <a:avLst/>
            </a:prstGeom>
            <a:noFill/>
            <a:ln cap="flat" cmpd="sng" w="9525">
              <a:solidFill>
                <a:srgbClr val="FB781E"/>
              </a:solidFill>
              <a:prstDash val="solid"/>
              <a:round/>
              <a:headEnd len="med" w="med" type="none"/>
              <a:tailEnd len="med" w="med" type="none"/>
            </a:ln>
          </p:spPr>
        </p:cxnSp>
        <p:cxnSp>
          <p:nvCxnSpPr>
            <p:cNvPr id="283" name="Google Shape;283;p25"/>
            <p:cNvCxnSpPr/>
            <p:nvPr/>
          </p:nvCxnSpPr>
          <p:spPr>
            <a:xfrm>
              <a:off x="7519100" y="1098925"/>
              <a:ext cx="0" cy="210600"/>
            </a:xfrm>
            <a:prstGeom prst="straightConnector1">
              <a:avLst/>
            </a:prstGeom>
            <a:noFill/>
            <a:ln cap="flat" cmpd="sng" w="9525">
              <a:solidFill>
                <a:srgbClr val="FB781E"/>
              </a:solidFill>
              <a:prstDash val="solid"/>
              <a:round/>
              <a:headEnd len="med" w="med" type="none"/>
              <a:tailEnd len="med" w="med" type="none"/>
            </a:ln>
          </p:spPr>
        </p:cxnSp>
        <p:cxnSp>
          <p:nvCxnSpPr>
            <p:cNvPr id="284" name="Google Shape;284;p25"/>
            <p:cNvCxnSpPr/>
            <p:nvPr/>
          </p:nvCxnSpPr>
          <p:spPr>
            <a:xfrm>
              <a:off x="5616325" y="1518650"/>
              <a:ext cx="0" cy="1469700"/>
            </a:xfrm>
            <a:prstGeom prst="straightConnector1">
              <a:avLst/>
            </a:prstGeom>
            <a:noFill/>
            <a:ln cap="flat" cmpd="sng" w="9525">
              <a:solidFill>
                <a:srgbClr val="FB781E"/>
              </a:solidFill>
              <a:prstDash val="solid"/>
              <a:round/>
              <a:headEnd len="med" w="med" type="none"/>
              <a:tailEnd len="med" w="med" type="none"/>
            </a:ln>
          </p:spPr>
        </p:cxnSp>
        <p:cxnSp>
          <p:nvCxnSpPr>
            <p:cNvPr id="285" name="Google Shape;285;p25"/>
            <p:cNvCxnSpPr/>
            <p:nvPr/>
          </p:nvCxnSpPr>
          <p:spPr>
            <a:xfrm>
              <a:off x="6568475" y="1518650"/>
              <a:ext cx="0" cy="1469700"/>
            </a:xfrm>
            <a:prstGeom prst="straightConnector1">
              <a:avLst/>
            </a:prstGeom>
            <a:noFill/>
            <a:ln cap="flat" cmpd="sng" w="9525">
              <a:solidFill>
                <a:srgbClr val="FB781E"/>
              </a:solidFill>
              <a:prstDash val="solid"/>
              <a:round/>
              <a:headEnd len="med" w="med" type="none"/>
              <a:tailEnd len="med" w="med" type="none"/>
            </a:ln>
          </p:spPr>
        </p:cxnSp>
        <p:cxnSp>
          <p:nvCxnSpPr>
            <p:cNvPr id="286" name="Google Shape;286;p25"/>
            <p:cNvCxnSpPr/>
            <p:nvPr/>
          </p:nvCxnSpPr>
          <p:spPr>
            <a:xfrm>
              <a:off x="7519100" y="1518650"/>
              <a:ext cx="0" cy="1469700"/>
            </a:xfrm>
            <a:prstGeom prst="straightConnector1">
              <a:avLst/>
            </a:prstGeom>
            <a:noFill/>
            <a:ln cap="flat" cmpd="sng" w="9525">
              <a:solidFill>
                <a:srgbClr val="FB781E"/>
              </a:solidFill>
              <a:prstDash val="solid"/>
              <a:round/>
              <a:headEnd len="med" w="med" type="none"/>
              <a:tailEnd len="med" w="med" type="none"/>
            </a:ln>
          </p:spPr>
        </p:cxnSp>
        <p:cxnSp>
          <p:nvCxnSpPr>
            <p:cNvPr id="287" name="Google Shape;287;p25"/>
            <p:cNvCxnSpPr/>
            <p:nvPr/>
          </p:nvCxnSpPr>
          <p:spPr>
            <a:xfrm>
              <a:off x="5616189" y="3198025"/>
              <a:ext cx="0" cy="211200"/>
            </a:xfrm>
            <a:prstGeom prst="straightConnector1">
              <a:avLst/>
            </a:prstGeom>
            <a:noFill/>
            <a:ln cap="flat" cmpd="sng" w="9525">
              <a:solidFill>
                <a:srgbClr val="FB781E"/>
              </a:solidFill>
              <a:prstDash val="solid"/>
              <a:round/>
              <a:headEnd len="med" w="med" type="none"/>
              <a:tailEnd len="med" w="med" type="none"/>
            </a:ln>
          </p:spPr>
        </p:cxnSp>
        <p:cxnSp>
          <p:nvCxnSpPr>
            <p:cNvPr id="288" name="Google Shape;288;p25"/>
            <p:cNvCxnSpPr/>
            <p:nvPr/>
          </p:nvCxnSpPr>
          <p:spPr>
            <a:xfrm>
              <a:off x="6568464" y="3198025"/>
              <a:ext cx="0" cy="211200"/>
            </a:xfrm>
            <a:prstGeom prst="straightConnector1">
              <a:avLst/>
            </a:prstGeom>
            <a:noFill/>
            <a:ln cap="flat" cmpd="sng" w="9525">
              <a:solidFill>
                <a:srgbClr val="FB781E"/>
              </a:solidFill>
              <a:prstDash val="solid"/>
              <a:round/>
              <a:headEnd len="med" w="med" type="none"/>
              <a:tailEnd len="med" w="med" type="none"/>
            </a:ln>
          </p:spPr>
        </p:cxnSp>
        <p:cxnSp>
          <p:nvCxnSpPr>
            <p:cNvPr id="289" name="Google Shape;289;p25"/>
            <p:cNvCxnSpPr/>
            <p:nvPr/>
          </p:nvCxnSpPr>
          <p:spPr>
            <a:xfrm>
              <a:off x="7519089" y="3198025"/>
              <a:ext cx="0" cy="211200"/>
            </a:xfrm>
            <a:prstGeom prst="straightConnector1">
              <a:avLst/>
            </a:prstGeom>
            <a:noFill/>
            <a:ln cap="flat" cmpd="sng" w="9525">
              <a:solidFill>
                <a:srgbClr val="FB781E"/>
              </a:solidFill>
              <a:prstDash val="solid"/>
              <a:round/>
              <a:headEnd len="med" w="med" type="none"/>
              <a:tailEnd len="med" w="med" type="none"/>
            </a:ln>
          </p:spPr>
        </p:cxnSp>
        <p:cxnSp>
          <p:nvCxnSpPr>
            <p:cNvPr id="290" name="Google Shape;290;p25"/>
            <p:cNvCxnSpPr/>
            <p:nvPr/>
          </p:nvCxnSpPr>
          <p:spPr>
            <a:xfrm>
              <a:off x="5616325" y="3617875"/>
              <a:ext cx="0" cy="1050000"/>
            </a:xfrm>
            <a:prstGeom prst="straightConnector1">
              <a:avLst/>
            </a:prstGeom>
            <a:noFill/>
            <a:ln cap="flat" cmpd="sng" w="9525">
              <a:solidFill>
                <a:srgbClr val="FB781E"/>
              </a:solidFill>
              <a:prstDash val="solid"/>
              <a:round/>
              <a:headEnd len="med" w="med" type="none"/>
              <a:tailEnd len="med" w="med" type="none"/>
            </a:ln>
          </p:spPr>
        </p:cxnSp>
        <p:cxnSp>
          <p:nvCxnSpPr>
            <p:cNvPr id="291" name="Google Shape;291;p25"/>
            <p:cNvCxnSpPr/>
            <p:nvPr/>
          </p:nvCxnSpPr>
          <p:spPr>
            <a:xfrm>
              <a:off x="6568475" y="3617875"/>
              <a:ext cx="0" cy="1050000"/>
            </a:xfrm>
            <a:prstGeom prst="straightConnector1">
              <a:avLst/>
            </a:prstGeom>
            <a:noFill/>
            <a:ln cap="flat" cmpd="sng" w="9525">
              <a:solidFill>
                <a:srgbClr val="FB781E"/>
              </a:solidFill>
              <a:prstDash val="solid"/>
              <a:round/>
              <a:headEnd len="med" w="med" type="none"/>
              <a:tailEnd len="med" w="med" type="none"/>
            </a:ln>
          </p:spPr>
        </p:cxnSp>
        <p:cxnSp>
          <p:nvCxnSpPr>
            <p:cNvPr id="292" name="Google Shape;292;p25"/>
            <p:cNvCxnSpPr/>
            <p:nvPr/>
          </p:nvCxnSpPr>
          <p:spPr>
            <a:xfrm>
              <a:off x="7519100" y="3617875"/>
              <a:ext cx="0" cy="1050000"/>
            </a:xfrm>
            <a:prstGeom prst="straightConnector1">
              <a:avLst/>
            </a:prstGeom>
            <a:noFill/>
            <a:ln cap="flat" cmpd="sng" w="9525">
              <a:solidFill>
                <a:srgbClr val="FB781E"/>
              </a:solidFill>
              <a:prstDash val="solid"/>
              <a:round/>
              <a:headEnd len="med" w="med" type="none"/>
              <a:tailEnd len="med" w="med" type="none"/>
            </a:ln>
          </p:spPr>
        </p:cxnSp>
      </p:grpSp>
      <p:sp>
        <p:nvSpPr>
          <p:cNvPr id="293" name="Google Shape;293;p25"/>
          <p:cNvSpPr/>
          <p:nvPr/>
        </p:nvSpPr>
        <p:spPr>
          <a:xfrm>
            <a:off x="125" y="283625"/>
            <a:ext cx="9144000" cy="284100"/>
          </a:xfrm>
          <a:prstGeom prst="rect">
            <a:avLst/>
          </a:prstGeom>
          <a:solidFill>
            <a:srgbClr val="E2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txBox="1"/>
          <p:nvPr/>
        </p:nvSpPr>
        <p:spPr>
          <a:xfrm>
            <a:off x="483621" y="317975"/>
            <a:ext cx="16902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a:solidFill>
                  <a:srgbClr val="1D1D1D"/>
                </a:solidFill>
                <a:latin typeface="Nunito Sans Light"/>
                <a:ea typeface="Nunito Sans Light"/>
                <a:cs typeface="Nunito Sans Light"/>
                <a:sym typeface="Nunito Sans Light"/>
              </a:rPr>
              <a:t>Beetroot Academy</a:t>
            </a:r>
            <a:endParaRPr i="1">
              <a:solidFill>
                <a:srgbClr val="1D1D1D"/>
              </a:solidFill>
              <a:latin typeface="Nunito Sans Light"/>
              <a:ea typeface="Nunito Sans Light"/>
              <a:cs typeface="Nunito Sans Light"/>
              <a:sym typeface="Nunito Sans Light"/>
            </a:endParaRPr>
          </a:p>
        </p:txBody>
      </p:sp>
      <p:sp>
        <p:nvSpPr>
          <p:cNvPr id="295" name="Google Shape;295;p25"/>
          <p:cNvSpPr txBox="1"/>
          <p:nvPr/>
        </p:nvSpPr>
        <p:spPr>
          <a:xfrm>
            <a:off x="489850" y="3861287"/>
            <a:ext cx="2348700" cy="8589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1000"/>
              </a:spcAft>
              <a:buClr>
                <a:schemeClr val="dk1"/>
              </a:buClr>
              <a:buSzPts val="1100"/>
              <a:buFont typeface="Arial"/>
              <a:buNone/>
            </a:pPr>
            <a:r>
              <a:rPr lang="en" sz="900">
                <a:solidFill>
                  <a:srgbClr val="1D1D1D"/>
                </a:solidFill>
                <a:latin typeface="Nunito Sans Light"/>
                <a:ea typeface="Nunito Sans Light"/>
                <a:cs typeface="Nunito Sans Light"/>
                <a:sym typeface="Nunito Sans Light"/>
              </a:rPr>
              <a:t>Lorem ipsum dolor sit amet. Et blanditiis culpa in consectetur minus quo rerum pariatur et provident velit. 33 fugit rerum et eligendi voluptas et consequatur doloribus sed ratione obcaecati.</a:t>
            </a:r>
            <a:endParaRPr sz="800">
              <a:solidFill>
                <a:srgbClr val="1D1D1D"/>
              </a:solidFill>
              <a:latin typeface="Nunito Sans Light"/>
              <a:ea typeface="Nunito Sans Light"/>
              <a:cs typeface="Nunito Sans Light"/>
              <a:sym typeface="Nunito Sans Light"/>
            </a:endParaRPr>
          </a:p>
        </p:txBody>
      </p:sp>
      <p:sp>
        <p:nvSpPr>
          <p:cNvPr id="296" name="Google Shape;296;p25"/>
          <p:cNvSpPr txBox="1"/>
          <p:nvPr/>
        </p:nvSpPr>
        <p:spPr>
          <a:xfrm>
            <a:off x="3557876" y="1555750"/>
            <a:ext cx="2030400" cy="138600"/>
          </a:xfrm>
          <a:prstGeom prst="rect">
            <a:avLst/>
          </a:prstGeom>
          <a:noFill/>
          <a:ln>
            <a:noFill/>
          </a:ln>
        </p:spPr>
        <p:txBody>
          <a:bodyPr anchorCtr="0" anchor="t" bIns="0" lIns="0" spcFirstLastPara="1" rIns="0" wrap="square" tIns="0">
            <a:spAutoFit/>
          </a:bodyPr>
          <a:lstStyle/>
          <a:p>
            <a:pPr indent="0" lvl="0" marL="0" rtl="0" algn="l">
              <a:lnSpc>
                <a:spcPct val="151000"/>
              </a:lnSpc>
              <a:spcBef>
                <a:spcPts val="0"/>
              </a:spcBef>
              <a:spcAft>
                <a:spcPts val="0"/>
              </a:spcAft>
              <a:buClr>
                <a:schemeClr val="dk1"/>
              </a:buClr>
              <a:buSzPts val="1100"/>
              <a:buFont typeface="Arial"/>
              <a:buNone/>
            </a:pPr>
            <a:r>
              <a:t/>
            </a:r>
            <a:endParaRPr sz="900">
              <a:solidFill>
                <a:srgbClr val="1D1D1D"/>
              </a:solidFill>
              <a:latin typeface="Nunito Sans Light"/>
              <a:ea typeface="Nunito Sans Light"/>
              <a:cs typeface="Nunito Sans Light"/>
              <a:sym typeface="Nunito Sans Light"/>
            </a:endParaRPr>
          </a:p>
        </p:txBody>
      </p:sp>
      <p:sp>
        <p:nvSpPr>
          <p:cNvPr id="297" name="Google Shape;297;p25"/>
          <p:cNvSpPr txBox="1"/>
          <p:nvPr/>
        </p:nvSpPr>
        <p:spPr>
          <a:xfrm>
            <a:off x="3557876" y="3658946"/>
            <a:ext cx="2030400" cy="556800"/>
          </a:xfrm>
          <a:prstGeom prst="rect">
            <a:avLst/>
          </a:prstGeom>
          <a:noFill/>
          <a:ln>
            <a:noFill/>
          </a:ln>
        </p:spPr>
        <p:txBody>
          <a:bodyPr anchorCtr="0" anchor="t" bIns="0" lIns="0" spcFirstLastPara="1" rIns="0" wrap="square" tIns="0">
            <a:spAutoFit/>
          </a:bodyPr>
          <a:lstStyle/>
          <a:p>
            <a:pPr indent="0" lvl="0" marL="0" rtl="0" algn="l">
              <a:lnSpc>
                <a:spcPct val="151000"/>
              </a:lnSpc>
              <a:spcBef>
                <a:spcPts val="0"/>
              </a:spcBef>
              <a:spcAft>
                <a:spcPts val="0"/>
              </a:spcAft>
              <a:buClr>
                <a:schemeClr val="dk1"/>
              </a:buClr>
              <a:buSzPts val="1100"/>
              <a:buFont typeface="Arial"/>
              <a:buNone/>
            </a:pPr>
            <a:r>
              <a:t/>
            </a:r>
            <a:endParaRPr sz="900">
              <a:solidFill>
                <a:srgbClr val="1D1D1D"/>
              </a:solidFill>
              <a:latin typeface="Nunito Sans Light"/>
              <a:ea typeface="Nunito Sans Light"/>
              <a:cs typeface="Nunito Sans Light"/>
              <a:sym typeface="Nunito Sans Light"/>
            </a:endParaRPr>
          </a:p>
          <a:p>
            <a:pPr indent="0" lvl="0" marL="0" rtl="0" algn="l">
              <a:lnSpc>
                <a:spcPct val="151000"/>
              </a:lnSpc>
              <a:spcBef>
                <a:spcPts val="0"/>
              </a:spcBef>
              <a:spcAft>
                <a:spcPts val="0"/>
              </a:spcAft>
              <a:buClr>
                <a:schemeClr val="dk1"/>
              </a:buClr>
              <a:buSzPts val="1100"/>
              <a:buFont typeface="Arial"/>
              <a:buNone/>
            </a:pPr>
            <a:r>
              <a:t/>
            </a:r>
            <a:endParaRPr sz="900">
              <a:solidFill>
                <a:srgbClr val="1D1D1D"/>
              </a:solidFill>
              <a:latin typeface="Nunito Sans Light"/>
              <a:ea typeface="Nunito Sans Light"/>
              <a:cs typeface="Nunito Sans Light"/>
              <a:sym typeface="Nunito Sans Light"/>
            </a:endParaRPr>
          </a:p>
          <a:p>
            <a:pPr indent="0" lvl="0" marL="0" rtl="0" algn="l">
              <a:lnSpc>
                <a:spcPct val="151000"/>
              </a:lnSpc>
              <a:spcBef>
                <a:spcPts val="0"/>
              </a:spcBef>
              <a:spcAft>
                <a:spcPts val="0"/>
              </a:spcAft>
              <a:buNone/>
            </a:pPr>
            <a:r>
              <a:t/>
            </a:r>
            <a:endParaRPr sz="900">
              <a:solidFill>
                <a:srgbClr val="1D1D1D"/>
              </a:solidFill>
              <a:latin typeface="Nunito Sans Light"/>
              <a:ea typeface="Nunito Sans Light"/>
              <a:cs typeface="Nunito Sans Light"/>
              <a:sym typeface="Nunito Sans Light"/>
            </a:endParaRPr>
          </a:p>
        </p:txBody>
      </p:sp>
      <p:sp>
        <p:nvSpPr>
          <p:cNvPr id="298" name="Google Shape;298;p25"/>
          <p:cNvSpPr txBox="1"/>
          <p:nvPr/>
        </p:nvSpPr>
        <p:spPr>
          <a:xfrm>
            <a:off x="5857748" y="1130330"/>
            <a:ext cx="644700" cy="138600"/>
          </a:xfrm>
          <a:prstGeom prst="rect">
            <a:avLst/>
          </a:prstGeom>
          <a:noFill/>
          <a:ln>
            <a:noFill/>
          </a:ln>
        </p:spPr>
        <p:txBody>
          <a:bodyPr anchorCtr="0" anchor="t" bIns="0" lIns="0" spcFirstLastPara="1" rIns="0" wrap="square" tIns="0">
            <a:spAutoFit/>
          </a:bodyPr>
          <a:lstStyle/>
          <a:p>
            <a:pPr indent="0" lvl="0" marL="0" rtl="0" algn="l">
              <a:lnSpc>
                <a:spcPct val="151000"/>
              </a:lnSpc>
              <a:spcBef>
                <a:spcPts val="0"/>
              </a:spcBef>
              <a:spcAft>
                <a:spcPts val="0"/>
              </a:spcAft>
              <a:buNone/>
            </a:pPr>
            <a:r>
              <a:t/>
            </a:r>
            <a:endParaRPr sz="900">
              <a:solidFill>
                <a:srgbClr val="1D1D1D"/>
              </a:solidFill>
              <a:latin typeface="Nunito Sans Light"/>
              <a:ea typeface="Nunito Sans Light"/>
              <a:cs typeface="Nunito Sans Light"/>
              <a:sym typeface="Nunito Sans Light"/>
            </a:endParaRPr>
          </a:p>
        </p:txBody>
      </p:sp>
      <p:sp>
        <p:nvSpPr>
          <p:cNvPr id="299" name="Google Shape;299;p25"/>
          <p:cNvSpPr txBox="1"/>
          <p:nvPr/>
        </p:nvSpPr>
        <p:spPr>
          <a:xfrm>
            <a:off x="7739816" y="1130325"/>
            <a:ext cx="735900" cy="138600"/>
          </a:xfrm>
          <a:prstGeom prst="rect">
            <a:avLst/>
          </a:prstGeom>
          <a:noFill/>
          <a:ln>
            <a:noFill/>
          </a:ln>
        </p:spPr>
        <p:txBody>
          <a:bodyPr anchorCtr="0" anchor="t" bIns="0" lIns="0" spcFirstLastPara="1" rIns="0" wrap="square" tIns="0">
            <a:spAutoFit/>
          </a:bodyPr>
          <a:lstStyle/>
          <a:p>
            <a:pPr indent="0" lvl="0" marL="0" rtl="0" algn="l">
              <a:lnSpc>
                <a:spcPct val="151000"/>
              </a:lnSpc>
              <a:spcBef>
                <a:spcPts val="0"/>
              </a:spcBef>
              <a:spcAft>
                <a:spcPts val="0"/>
              </a:spcAft>
              <a:buNone/>
            </a:pPr>
            <a:r>
              <a:t/>
            </a:r>
            <a:endParaRPr sz="900">
              <a:solidFill>
                <a:srgbClr val="1D1D1D"/>
              </a:solidFill>
              <a:latin typeface="Nunito Sans Light"/>
              <a:ea typeface="Nunito Sans Light"/>
              <a:cs typeface="Nunito Sans Light"/>
              <a:sym typeface="Nunito Sans Light"/>
            </a:endParaRPr>
          </a:p>
        </p:txBody>
      </p:sp>
      <p:sp>
        <p:nvSpPr>
          <p:cNvPr id="300" name="Google Shape;300;p25"/>
          <p:cNvSpPr txBox="1"/>
          <p:nvPr/>
        </p:nvSpPr>
        <p:spPr>
          <a:xfrm>
            <a:off x="5633385" y="1343025"/>
            <a:ext cx="735900" cy="138600"/>
          </a:xfrm>
          <a:prstGeom prst="rect">
            <a:avLst/>
          </a:prstGeom>
          <a:noFill/>
          <a:ln>
            <a:noFill/>
          </a:ln>
        </p:spPr>
        <p:txBody>
          <a:bodyPr anchorCtr="0" anchor="t" bIns="0" lIns="0" spcFirstLastPara="1" rIns="0" wrap="square" tIns="0">
            <a:spAutoFit/>
          </a:bodyPr>
          <a:lstStyle/>
          <a:p>
            <a:pPr indent="0" lvl="0" marL="0" rtl="0" algn="l">
              <a:lnSpc>
                <a:spcPct val="151000"/>
              </a:lnSpc>
              <a:spcBef>
                <a:spcPts val="0"/>
              </a:spcBef>
              <a:spcAft>
                <a:spcPts val="0"/>
              </a:spcAft>
              <a:buNone/>
            </a:pPr>
            <a:r>
              <a:t/>
            </a:r>
            <a:endParaRPr i="1" sz="900">
              <a:solidFill>
                <a:srgbClr val="FB781E"/>
              </a:solidFill>
              <a:latin typeface="Nunito Sans Light"/>
              <a:ea typeface="Nunito Sans Light"/>
              <a:cs typeface="Nunito Sans Light"/>
              <a:sym typeface="Nunito Sans Light"/>
            </a:endParaRPr>
          </a:p>
        </p:txBody>
      </p:sp>
      <p:sp>
        <p:nvSpPr>
          <p:cNvPr id="301" name="Google Shape;301;p25"/>
          <p:cNvSpPr txBox="1"/>
          <p:nvPr/>
        </p:nvSpPr>
        <p:spPr>
          <a:xfrm>
            <a:off x="5793376" y="3025300"/>
            <a:ext cx="735900" cy="138600"/>
          </a:xfrm>
          <a:prstGeom prst="rect">
            <a:avLst/>
          </a:prstGeom>
          <a:noFill/>
          <a:ln>
            <a:noFill/>
          </a:ln>
        </p:spPr>
        <p:txBody>
          <a:bodyPr anchorCtr="0" anchor="t" bIns="0" lIns="0" spcFirstLastPara="1" rIns="0" wrap="square" tIns="0">
            <a:spAutoFit/>
          </a:bodyPr>
          <a:lstStyle/>
          <a:p>
            <a:pPr indent="0" lvl="0" marL="0" rtl="0" algn="l">
              <a:lnSpc>
                <a:spcPct val="151000"/>
              </a:lnSpc>
              <a:spcBef>
                <a:spcPts val="0"/>
              </a:spcBef>
              <a:spcAft>
                <a:spcPts val="0"/>
              </a:spcAft>
              <a:buNone/>
            </a:pPr>
            <a:r>
              <a:t/>
            </a:r>
            <a:endParaRPr i="1" sz="900">
              <a:solidFill>
                <a:srgbClr val="FB781E"/>
              </a:solidFill>
              <a:latin typeface="Nunito Sans Light"/>
              <a:ea typeface="Nunito Sans Light"/>
              <a:cs typeface="Nunito Sans Light"/>
              <a:sym typeface="Nunito Sans Light"/>
            </a:endParaRPr>
          </a:p>
        </p:txBody>
      </p:sp>
      <p:pic>
        <p:nvPicPr>
          <p:cNvPr id="302" name="Google Shape;302;p25"/>
          <p:cNvPicPr preferRelativeResize="0"/>
          <p:nvPr/>
        </p:nvPicPr>
        <p:blipFill>
          <a:blip r:embed="rId3">
            <a:alphaModFix/>
          </a:blip>
          <a:stretch>
            <a:fillRect/>
          </a:stretch>
        </p:blipFill>
        <p:spPr>
          <a:xfrm>
            <a:off x="8528275" y="-5300"/>
            <a:ext cx="615725" cy="615725"/>
          </a:xfrm>
          <a:prstGeom prst="rect">
            <a:avLst/>
          </a:prstGeom>
          <a:noFill/>
          <a:ln>
            <a:noFill/>
          </a:ln>
        </p:spPr>
      </p:pic>
      <p:sp>
        <p:nvSpPr>
          <p:cNvPr id="303" name="Google Shape;303;p25"/>
          <p:cNvSpPr txBox="1"/>
          <p:nvPr/>
        </p:nvSpPr>
        <p:spPr>
          <a:xfrm>
            <a:off x="3630648" y="317975"/>
            <a:ext cx="16902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a:solidFill>
                  <a:srgbClr val="1D1D1D"/>
                </a:solidFill>
                <a:latin typeface="Nunito Sans Light"/>
                <a:ea typeface="Nunito Sans Light"/>
                <a:cs typeface="Nunito Sans Light"/>
                <a:sym typeface="Nunito Sans Light"/>
              </a:rPr>
              <a:t>Beetroot Academy</a:t>
            </a:r>
            <a:endParaRPr i="1">
              <a:solidFill>
                <a:srgbClr val="1D1D1D"/>
              </a:solidFill>
              <a:latin typeface="Nunito Sans Light"/>
              <a:ea typeface="Nunito Sans Light"/>
              <a:cs typeface="Nunito Sans Light"/>
              <a:sym typeface="Nunito Sans Light"/>
            </a:endParaRPr>
          </a:p>
        </p:txBody>
      </p:sp>
      <p:sp>
        <p:nvSpPr>
          <p:cNvPr id="304" name="Google Shape;304;p25"/>
          <p:cNvSpPr txBox="1"/>
          <p:nvPr/>
        </p:nvSpPr>
        <p:spPr>
          <a:xfrm>
            <a:off x="6771442" y="317975"/>
            <a:ext cx="16902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a:solidFill>
                  <a:srgbClr val="1D1D1D"/>
                </a:solidFill>
                <a:latin typeface="Nunito Sans Light"/>
                <a:ea typeface="Nunito Sans Light"/>
                <a:cs typeface="Nunito Sans Light"/>
                <a:sym typeface="Nunito Sans Light"/>
              </a:rPr>
              <a:t>Beetroot Academy</a:t>
            </a:r>
            <a:endParaRPr i="1">
              <a:solidFill>
                <a:srgbClr val="1D1D1D"/>
              </a:solidFill>
              <a:latin typeface="Nunito Sans Light"/>
              <a:ea typeface="Nunito Sans Light"/>
              <a:cs typeface="Nunito Sans Light"/>
              <a:sym typeface="Nunito Sans Light"/>
            </a:endParaRPr>
          </a:p>
        </p:txBody>
      </p:sp>
      <p:sp>
        <p:nvSpPr>
          <p:cNvPr id="305" name="Google Shape;305;p25"/>
          <p:cNvSpPr/>
          <p:nvPr/>
        </p:nvSpPr>
        <p:spPr>
          <a:xfrm>
            <a:off x="6061350" y="1593038"/>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6061350" y="1802963"/>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6061350" y="2012550"/>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061350" y="3273025"/>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6061350" y="3691813"/>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6061350" y="3901763"/>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6061350" y="4112075"/>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6061350" y="4322400"/>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6061350" y="4532350"/>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7012738" y="2222150"/>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7012738" y="2432100"/>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7964588" y="2642425"/>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964588" y="2852388"/>
            <a:ext cx="62100" cy="62100"/>
          </a:xfrm>
          <a:prstGeom prst="ellipse">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25"/>
          <p:cNvPicPr preferRelativeResize="0"/>
          <p:nvPr/>
        </p:nvPicPr>
        <p:blipFill>
          <a:blip r:embed="rId4">
            <a:alphaModFix/>
          </a:blip>
          <a:stretch>
            <a:fillRect/>
          </a:stretch>
        </p:blipFill>
        <p:spPr>
          <a:xfrm>
            <a:off x="6222073" y="2318254"/>
            <a:ext cx="349685" cy="392500"/>
          </a:xfrm>
          <a:prstGeom prst="rect">
            <a:avLst/>
          </a:prstGeom>
          <a:noFill/>
          <a:ln>
            <a:noFill/>
          </a:ln>
        </p:spPr>
      </p:pic>
      <p:pic>
        <p:nvPicPr>
          <p:cNvPr id="319" name="Google Shape;319;p25"/>
          <p:cNvPicPr preferRelativeResize="0"/>
          <p:nvPr/>
        </p:nvPicPr>
        <p:blipFill>
          <a:blip r:embed="rId5">
            <a:alphaModFix/>
          </a:blip>
          <a:stretch>
            <a:fillRect/>
          </a:stretch>
        </p:blipFill>
        <p:spPr>
          <a:xfrm>
            <a:off x="6708992" y="4019501"/>
            <a:ext cx="690925" cy="733825"/>
          </a:xfrm>
          <a:prstGeom prst="rect">
            <a:avLst/>
          </a:prstGeom>
          <a:noFill/>
          <a:ln>
            <a:noFill/>
          </a:ln>
        </p:spPr>
      </p:pic>
      <p:pic>
        <p:nvPicPr>
          <p:cNvPr id="320" name="Google Shape;320;p25"/>
          <p:cNvPicPr preferRelativeResize="0"/>
          <p:nvPr/>
        </p:nvPicPr>
        <p:blipFill>
          <a:blip r:embed="rId6">
            <a:alphaModFix/>
          </a:blip>
          <a:stretch>
            <a:fillRect/>
          </a:stretch>
        </p:blipFill>
        <p:spPr>
          <a:xfrm>
            <a:off x="8011266" y="1269758"/>
            <a:ext cx="833258" cy="73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4B6"/>
        </a:solidFill>
      </p:bgPr>
    </p:bg>
    <p:spTree>
      <p:nvGrpSpPr>
        <p:cNvPr id="324" name="Shape 324"/>
        <p:cNvGrpSpPr/>
        <p:nvPr/>
      </p:nvGrpSpPr>
      <p:grpSpPr>
        <a:xfrm>
          <a:off x="0" y="0"/>
          <a:ext cx="0" cy="0"/>
          <a:chOff x="0" y="0"/>
          <a:chExt cx="0" cy="0"/>
        </a:xfrm>
      </p:grpSpPr>
      <p:sp>
        <p:nvSpPr>
          <p:cNvPr id="325" name="Google Shape;325;p26"/>
          <p:cNvSpPr/>
          <p:nvPr/>
        </p:nvSpPr>
        <p:spPr>
          <a:xfrm>
            <a:off x="3290900" y="3880600"/>
            <a:ext cx="3078300" cy="787500"/>
          </a:xfrm>
          <a:prstGeom prst="rect">
            <a:avLst/>
          </a:prstGeom>
          <a:solidFill>
            <a:srgbClr val="1D1D1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3218400" y="3792350"/>
            <a:ext cx="3078300" cy="787500"/>
          </a:xfrm>
          <a:prstGeom prst="rect">
            <a:avLst/>
          </a:prstGeom>
          <a:solidFill>
            <a:srgbClr val="FF9E5A"/>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3138375" y="3707325"/>
            <a:ext cx="3078300" cy="787500"/>
          </a:xfrm>
          <a:prstGeom prst="rect">
            <a:avLst/>
          </a:prstGeom>
          <a:solidFill>
            <a:srgbClr val="FF9E5A"/>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3055850" y="3627299"/>
            <a:ext cx="3078300" cy="787500"/>
          </a:xfrm>
          <a:prstGeom prst="rect">
            <a:avLst/>
          </a:prstGeom>
          <a:solidFill>
            <a:srgbClr val="FFFCE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0" y="150"/>
            <a:ext cx="299400" cy="5143500"/>
          </a:xfrm>
          <a:prstGeom prst="rect">
            <a:avLst/>
          </a:prstGeom>
          <a:solidFill>
            <a:srgbClr val="FF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784850" y="1538525"/>
            <a:ext cx="2809200" cy="959400"/>
          </a:xfrm>
          <a:prstGeom prst="rect">
            <a:avLst/>
          </a:prstGeom>
          <a:solidFill>
            <a:srgbClr val="1D1D1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871850" y="1460675"/>
            <a:ext cx="2809200" cy="959400"/>
          </a:xfrm>
          <a:prstGeom prst="rect">
            <a:avLst/>
          </a:prstGeom>
          <a:solidFill>
            <a:srgbClr val="6CCA9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949675" y="1378275"/>
            <a:ext cx="2809200" cy="959400"/>
          </a:xfrm>
          <a:prstGeom prst="rect">
            <a:avLst/>
          </a:prstGeom>
          <a:solidFill>
            <a:srgbClr val="6CCA9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26"/>
          <p:cNvPicPr preferRelativeResize="0"/>
          <p:nvPr/>
        </p:nvPicPr>
        <p:blipFill>
          <a:blip r:embed="rId3">
            <a:alphaModFix/>
          </a:blip>
          <a:stretch>
            <a:fillRect/>
          </a:stretch>
        </p:blipFill>
        <p:spPr>
          <a:xfrm>
            <a:off x="2562581" y="2180047"/>
            <a:ext cx="628823" cy="1040800"/>
          </a:xfrm>
          <a:prstGeom prst="rect">
            <a:avLst/>
          </a:prstGeom>
          <a:noFill/>
          <a:ln>
            <a:noFill/>
          </a:ln>
        </p:spPr>
      </p:pic>
      <p:sp>
        <p:nvSpPr>
          <p:cNvPr id="334" name="Google Shape;334;p26"/>
          <p:cNvSpPr/>
          <p:nvPr/>
        </p:nvSpPr>
        <p:spPr>
          <a:xfrm>
            <a:off x="1029786" y="1293575"/>
            <a:ext cx="2809200" cy="959400"/>
          </a:xfrm>
          <a:prstGeom prst="rect">
            <a:avLst/>
          </a:prstGeom>
          <a:solidFill>
            <a:srgbClr val="FFFCE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4610746" y="486796"/>
            <a:ext cx="3809400" cy="2882700"/>
          </a:xfrm>
          <a:prstGeom prst="rect">
            <a:avLst/>
          </a:prstGeom>
          <a:no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txBox="1"/>
          <p:nvPr/>
        </p:nvSpPr>
        <p:spPr>
          <a:xfrm>
            <a:off x="807506" y="493013"/>
            <a:ext cx="1450200" cy="23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1500">
                <a:solidFill>
                  <a:schemeClr val="dk1"/>
                </a:solidFill>
                <a:latin typeface="Nunito Sans SemiBold"/>
                <a:ea typeface="Nunito Sans SemiBold"/>
                <a:cs typeface="Nunito Sans SemiBold"/>
                <a:sym typeface="Nunito Sans SemiBold"/>
              </a:rPr>
              <a:t>Lorem ipsum</a:t>
            </a:r>
            <a:endParaRPr sz="1500">
              <a:solidFill>
                <a:schemeClr val="dk1"/>
              </a:solidFill>
              <a:latin typeface="Nunito Sans SemiBold"/>
              <a:ea typeface="Nunito Sans SemiBold"/>
              <a:cs typeface="Nunito Sans SemiBold"/>
              <a:sym typeface="Nunito Sans SemiBold"/>
            </a:endParaRPr>
          </a:p>
        </p:txBody>
      </p:sp>
      <p:sp>
        <p:nvSpPr>
          <p:cNvPr id="337" name="Google Shape;337;p26"/>
          <p:cNvSpPr txBox="1"/>
          <p:nvPr/>
        </p:nvSpPr>
        <p:spPr>
          <a:xfrm>
            <a:off x="1212940" y="1444529"/>
            <a:ext cx="2426100" cy="803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n" sz="900">
                <a:latin typeface="Nunito Sans SemiBold"/>
                <a:ea typeface="Nunito Sans SemiBold"/>
                <a:cs typeface="Nunito Sans SemiBold"/>
                <a:sym typeface="Nunito Sans SemiBold"/>
              </a:rPr>
              <a:t>1. Lorem ipsum</a:t>
            </a:r>
            <a:endParaRPr sz="900">
              <a:latin typeface="Nunito Sans SemiBold"/>
              <a:ea typeface="Nunito Sans SemiBold"/>
              <a:cs typeface="Nunito Sans SemiBold"/>
              <a:sym typeface="Nunito Sans SemiBold"/>
            </a:endParaRPr>
          </a:p>
          <a:p>
            <a:pPr indent="0" lvl="0" marL="0" rtl="0" algn="l">
              <a:lnSpc>
                <a:spcPct val="120000"/>
              </a:lnSpc>
              <a:spcBef>
                <a:spcPts val="0"/>
              </a:spcBef>
              <a:spcAft>
                <a:spcPts val="0"/>
              </a:spcAft>
              <a:buClr>
                <a:schemeClr val="dk1"/>
              </a:buClr>
              <a:buSzPts val="1100"/>
              <a:buFont typeface="Arial"/>
              <a:buNone/>
            </a:pPr>
            <a:r>
              <a:rPr lang="en" sz="900">
                <a:latin typeface="Nunito Sans Light"/>
                <a:ea typeface="Nunito Sans Light"/>
                <a:cs typeface="Nunito Sans Light"/>
                <a:sym typeface="Nunito Sans Light"/>
              </a:rPr>
              <a:t>Et blanditiis culpa in consectetur minus quo rerum pariatur et provident velit </a:t>
            </a:r>
            <a:endParaRPr sz="900">
              <a:latin typeface="Nunito Sans Light"/>
              <a:ea typeface="Nunito Sans Light"/>
              <a:cs typeface="Nunito Sans Light"/>
              <a:sym typeface="Nunito Sans Light"/>
            </a:endParaRPr>
          </a:p>
          <a:p>
            <a:pPr indent="0" lvl="0" marL="0" rtl="0" algn="l">
              <a:lnSpc>
                <a:spcPct val="120000"/>
              </a:lnSpc>
              <a:spcBef>
                <a:spcPts val="0"/>
              </a:spcBef>
              <a:spcAft>
                <a:spcPts val="0"/>
              </a:spcAft>
              <a:buClr>
                <a:schemeClr val="dk1"/>
              </a:buClr>
              <a:buSzPts val="1100"/>
              <a:buFont typeface="Arial"/>
              <a:buNone/>
            </a:pPr>
            <a:r>
              <a:t/>
            </a:r>
            <a:endParaRPr sz="900">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sz="900">
              <a:latin typeface="Nunito Sans Light"/>
              <a:ea typeface="Nunito Sans Light"/>
              <a:cs typeface="Nunito Sans Light"/>
              <a:sym typeface="Nunito Sans Light"/>
            </a:endParaRPr>
          </a:p>
        </p:txBody>
      </p:sp>
      <p:sp>
        <p:nvSpPr>
          <p:cNvPr id="338" name="Google Shape;338;p26"/>
          <p:cNvSpPr txBox="1"/>
          <p:nvPr/>
        </p:nvSpPr>
        <p:spPr>
          <a:xfrm>
            <a:off x="3247902" y="3779842"/>
            <a:ext cx="2735400" cy="803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n" sz="900">
                <a:latin typeface="Nunito Sans SemiBold"/>
                <a:ea typeface="Nunito Sans SemiBold"/>
                <a:cs typeface="Nunito Sans SemiBold"/>
                <a:sym typeface="Nunito Sans SemiBold"/>
              </a:rPr>
              <a:t>2. Lorem ispum</a:t>
            </a:r>
            <a:endParaRPr sz="900">
              <a:latin typeface="Nunito Sans SemiBold"/>
              <a:ea typeface="Nunito Sans SemiBold"/>
              <a:cs typeface="Nunito Sans SemiBold"/>
              <a:sym typeface="Nunito Sans SemiBold"/>
            </a:endParaRPr>
          </a:p>
          <a:p>
            <a:pPr indent="0" lvl="0" marL="0" rtl="0" algn="l">
              <a:lnSpc>
                <a:spcPct val="120000"/>
              </a:lnSpc>
              <a:spcBef>
                <a:spcPts val="0"/>
              </a:spcBef>
              <a:spcAft>
                <a:spcPts val="0"/>
              </a:spcAft>
              <a:buClr>
                <a:schemeClr val="dk1"/>
              </a:buClr>
              <a:buSzPts val="1100"/>
              <a:buFont typeface="Arial"/>
              <a:buNone/>
            </a:pPr>
            <a:r>
              <a:rPr lang="en" sz="900">
                <a:latin typeface="Nunito Sans Light"/>
                <a:ea typeface="Nunito Sans Light"/>
                <a:cs typeface="Nunito Sans Light"/>
                <a:sym typeface="Nunito Sans Light"/>
              </a:rPr>
              <a:t>Et blanditiis culpa in consectetur minus quo rerum pariatur et provident velit </a:t>
            </a:r>
            <a:endParaRPr sz="900">
              <a:latin typeface="Nunito Sans Light"/>
              <a:ea typeface="Nunito Sans Light"/>
              <a:cs typeface="Nunito Sans Light"/>
              <a:sym typeface="Nunito Sans Light"/>
            </a:endParaRPr>
          </a:p>
          <a:p>
            <a:pPr indent="0" lvl="0" marL="0" rtl="0" algn="l">
              <a:lnSpc>
                <a:spcPct val="120000"/>
              </a:lnSpc>
              <a:spcBef>
                <a:spcPts val="0"/>
              </a:spcBef>
              <a:spcAft>
                <a:spcPts val="0"/>
              </a:spcAft>
              <a:buClr>
                <a:schemeClr val="dk1"/>
              </a:buClr>
              <a:buSzPts val="1100"/>
              <a:buFont typeface="Arial"/>
              <a:buNone/>
            </a:pPr>
            <a:r>
              <a:t/>
            </a:r>
            <a:endParaRPr sz="900">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sz="900">
              <a:latin typeface="Nunito Sans Light"/>
              <a:ea typeface="Nunito Sans Light"/>
              <a:cs typeface="Nunito Sans Light"/>
              <a:sym typeface="Nunito Sans Light"/>
            </a:endParaRPr>
          </a:p>
        </p:txBody>
      </p:sp>
      <p:sp>
        <p:nvSpPr>
          <p:cNvPr id="339" name="Google Shape;339;p26"/>
          <p:cNvSpPr txBox="1"/>
          <p:nvPr/>
        </p:nvSpPr>
        <p:spPr>
          <a:xfrm>
            <a:off x="4840071" y="663217"/>
            <a:ext cx="2735400" cy="13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900">
                <a:solidFill>
                  <a:srgbClr val="1D1D1D"/>
                </a:solidFill>
                <a:latin typeface="Nunito Sans SemiBold"/>
                <a:ea typeface="Nunito Sans SemiBold"/>
                <a:cs typeface="Nunito Sans SemiBold"/>
                <a:sym typeface="Nunito Sans SemiBold"/>
              </a:rPr>
              <a:t>Lorem ipsum dolor sit amet</a:t>
            </a:r>
            <a:endParaRPr sz="900">
              <a:solidFill>
                <a:srgbClr val="1D1D1D"/>
              </a:solidFill>
              <a:latin typeface="Nunito Sans Light"/>
              <a:ea typeface="Nunito Sans Light"/>
              <a:cs typeface="Nunito Sans Light"/>
              <a:sym typeface="Nunito Sans Light"/>
            </a:endParaRPr>
          </a:p>
        </p:txBody>
      </p:sp>
      <p:sp>
        <p:nvSpPr>
          <p:cNvPr id="340" name="Google Shape;340;p26"/>
          <p:cNvSpPr txBox="1"/>
          <p:nvPr/>
        </p:nvSpPr>
        <p:spPr>
          <a:xfrm>
            <a:off x="4840076" y="946367"/>
            <a:ext cx="3373500" cy="2250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i="1" lang="en" sz="900">
                <a:solidFill>
                  <a:srgbClr val="1D1D1D"/>
                </a:solidFill>
                <a:latin typeface="Nunito Sans Light"/>
                <a:ea typeface="Nunito Sans Light"/>
                <a:cs typeface="Nunito Sans Light"/>
                <a:sym typeface="Nunito Sans Light"/>
              </a:rPr>
              <a:t>Lorem ipsum dolor sit amet</a:t>
            </a:r>
            <a:endParaRPr i="1"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0"/>
              </a:spcAft>
              <a:buClr>
                <a:schemeClr val="dk1"/>
              </a:buClr>
              <a:buSzPts val="1100"/>
              <a:buFont typeface="Arial"/>
              <a:buNone/>
            </a:pPr>
            <a:r>
              <a:rPr lang="en" sz="900">
                <a:solidFill>
                  <a:srgbClr val="1D1D1D"/>
                </a:solidFill>
                <a:latin typeface="Nunito Sans Light"/>
                <a:ea typeface="Nunito Sans Light"/>
                <a:cs typeface="Nunito Sans Light"/>
                <a:sym typeface="Nunito Sans Light"/>
              </a:rPr>
              <a:t>Et blanditiis culpa in consectetur minus quo rerum pariatur et provident velit </a:t>
            </a:r>
            <a:endParaRPr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0"/>
              </a:spcAft>
              <a:buClr>
                <a:schemeClr val="dk1"/>
              </a:buClr>
              <a:buSzPts val="1100"/>
              <a:buFont typeface="Arial"/>
              <a:buNone/>
            </a:pPr>
            <a:r>
              <a:rPr i="1" lang="en" sz="900">
                <a:solidFill>
                  <a:srgbClr val="1D1D1D"/>
                </a:solidFill>
                <a:latin typeface="Nunito Sans Light"/>
                <a:ea typeface="Nunito Sans Light"/>
                <a:cs typeface="Nunito Sans Light"/>
                <a:sym typeface="Nunito Sans Light"/>
              </a:rPr>
              <a:t>Lorem ipsum dolor sit amet</a:t>
            </a:r>
            <a:endParaRPr i="1"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0"/>
              </a:spcAft>
              <a:buClr>
                <a:schemeClr val="dk1"/>
              </a:buClr>
              <a:buSzPts val="1100"/>
              <a:buFont typeface="Arial"/>
              <a:buNone/>
            </a:pPr>
            <a:r>
              <a:rPr lang="en" sz="900">
                <a:solidFill>
                  <a:srgbClr val="1D1D1D"/>
                </a:solidFill>
                <a:latin typeface="Nunito Sans Light"/>
                <a:ea typeface="Nunito Sans Light"/>
                <a:cs typeface="Nunito Sans Light"/>
                <a:sym typeface="Nunito Sans Light"/>
              </a:rPr>
              <a:t>Et blanditiis culpa in consectetur minus quo rerum pariatur et provident velit </a:t>
            </a:r>
            <a:endParaRPr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0"/>
              </a:spcAft>
              <a:buClr>
                <a:schemeClr val="dk1"/>
              </a:buClr>
              <a:buSzPts val="1100"/>
              <a:buFont typeface="Arial"/>
              <a:buNone/>
            </a:pPr>
            <a:r>
              <a:rPr i="1" lang="en" sz="900">
                <a:solidFill>
                  <a:srgbClr val="1D1D1D"/>
                </a:solidFill>
                <a:latin typeface="Nunito Sans Light"/>
                <a:ea typeface="Nunito Sans Light"/>
                <a:cs typeface="Nunito Sans Light"/>
                <a:sym typeface="Nunito Sans Light"/>
              </a:rPr>
              <a:t>Lorem ipsum dolor sit amet</a:t>
            </a:r>
            <a:endParaRPr i="1"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0"/>
              </a:spcAft>
              <a:buClr>
                <a:schemeClr val="dk1"/>
              </a:buClr>
              <a:buSzPts val="1100"/>
              <a:buFont typeface="Arial"/>
              <a:buNone/>
            </a:pPr>
            <a:r>
              <a:rPr lang="en" sz="900">
                <a:solidFill>
                  <a:srgbClr val="1D1D1D"/>
                </a:solidFill>
                <a:latin typeface="Nunito Sans Light"/>
                <a:ea typeface="Nunito Sans Light"/>
                <a:cs typeface="Nunito Sans Light"/>
                <a:sym typeface="Nunito Sans Light"/>
              </a:rPr>
              <a:t>Et blanditiis culpa in consectetur minus quo rerum pariatur et provident velit</a:t>
            </a:r>
            <a:endParaRPr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0"/>
              </a:spcAft>
              <a:buClr>
                <a:schemeClr val="dk1"/>
              </a:buClr>
              <a:buSzPts val="1100"/>
              <a:buFont typeface="Arial"/>
              <a:buNone/>
            </a:pPr>
            <a:r>
              <a:rPr i="1" lang="en" sz="900">
                <a:solidFill>
                  <a:srgbClr val="1D1D1D"/>
                </a:solidFill>
                <a:latin typeface="Nunito Sans Light"/>
                <a:ea typeface="Nunito Sans Light"/>
                <a:cs typeface="Nunito Sans Light"/>
                <a:sym typeface="Nunito Sans Light"/>
              </a:rPr>
              <a:t>Lorem ipsum dolor sit amet</a:t>
            </a:r>
            <a:endParaRPr i="1" sz="900">
              <a:solidFill>
                <a:srgbClr val="1D1D1D"/>
              </a:solidFill>
              <a:latin typeface="Nunito Sans Light"/>
              <a:ea typeface="Nunito Sans Light"/>
              <a:cs typeface="Nunito Sans Light"/>
              <a:sym typeface="Nunito Sans Light"/>
            </a:endParaRPr>
          </a:p>
          <a:p>
            <a:pPr indent="0" lvl="0" marL="0" rtl="0" algn="l">
              <a:lnSpc>
                <a:spcPct val="115000"/>
              </a:lnSpc>
              <a:spcBef>
                <a:spcPts val="400"/>
              </a:spcBef>
              <a:spcAft>
                <a:spcPts val="400"/>
              </a:spcAft>
              <a:buNone/>
            </a:pPr>
            <a:r>
              <a:rPr lang="en" sz="900">
                <a:solidFill>
                  <a:srgbClr val="1D1D1D"/>
                </a:solidFill>
                <a:latin typeface="Nunito Sans Light"/>
                <a:ea typeface="Nunito Sans Light"/>
                <a:cs typeface="Nunito Sans Light"/>
                <a:sym typeface="Nunito Sans Light"/>
              </a:rPr>
              <a:t>Et blanditiis culpa in consectetur minus quo rerum pariatur et provident velit. </a:t>
            </a:r>
            <a:endParaRPr sz="900">
              <a:solidFill>
                <a:srgbClr val="1D1D1D"/>
              </a:solidFill>
              <a:latin typeface="Nunito Sans Light"/>
              <a:ea typeface="Nunito Sans Light"/>
              <a:cs typeface="Nunito Sans Light"/>
              <a:sym typeface="Nunito Sans Light"/>
            </a:endParaRPr>
          </a:p>
        </p:txBody>
      </p:sp>
      <p:sp>
        <p:nvSpPr>
          <p:cNvPr id="341" name="Google Shape;341;p26"/>
          <p:cNvSpPr txBox="1"/>
          <p:nvPr/>
        </p:nvSpPr>
        <p:spPr>
          <a:xfrm rot="-5400000">
            <a:off x="-627979" y="3099227"/>
            <a:ext cx="15429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a:solidFill>
                  <a:schemeClr val="dk1"/>
                </a:solidFill>
                <a:latin typeface="Nunito Sans Light"/>
                <a:ea typeface="Nunito Sans Light"/>
                <a:cs typeface="Nunito Sans Light"/>
                <a:sym typeface="Nunito Sans Light"/>
              </a:rPr>
              <a:t>Beetroot Academy</a:t>
            </a:r>
            <a:endParaRPr i="1">
              <a:solidFill>
                <a:schemeClr val="dk1"/>
              </a:solidFill>
              <a:latin typeface="Nunito Sans Light"/>
              <a:ea typeface="Nunito Sans Light"/>
              <a:cs typeface="Nunito Sans Light"/>
              <a:sym typeface="Nunito Sans Light"/>
            </a:endParaRPr>
          </a:p>
        </p:txBody>
      </p:sp>
      <p:sp>
        <p:nvSpPr>
          <p:cNvPr id="342" name="Google Shape;342;p26"/>
          <p:cNvSpPr txBox="1"/>
          <p:nvPr/>
        </p:nvSpPr>
        <p:spPr>
          <a:xfrm rot="-5400000">
            <a:off x="-108079" y="4784254"/>
            <a:ext cx="5031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a:solidFill>
                  <a:schemeClr val="dk1"/>
                </a:solidFill>
                <a:latin typeface="Nunito Sans Light"/>
                <a:ea typeface="Nunito Sans Light"/>
                <a:cs typeface="Nunito Sans Light"/>
                <a:sym typeface="Nunito Sans Light"/>
              </a:rPr>
              <a:t>demy</a:t>
            </a:r>
            <a:endParaRPr i="1">
              <a:solidFill>
                <a:schemeClr val="dk1"/>
              </a:solidFill>
              <a:latin typeface="Nunito Sans Light"/>
              <a:ea typeface="Nunito Sans Light"/>
              <a:cs typeface="Nunito Sans Light"/>
              <a:sym typeface="Nunito Sans Light"/>
            </a:endParaRPr>
          </a:p>
        </p:txBody>
      </p:sp>
      <p:sp>
        <p:nvSpPr>
          <p:cNvPr id="343" name="Google Shape;343;p26"/>
          <p:cNvSpPr txBox="1"/>
          <p:nvPr/>
        </p:nvSpPr>
        <p:spPr>
          <a:xfrm rot="-5400000">
            <a:off x="-637429" y="884851"/>
            <a:ext cx="15618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a:solidFill>
                  <a:schemeClr val="dk1"/>
                </a:solidFill>
                <a:latin typeface="Nunito Sans Light"/>
                <a:ea typeface="Nunito Sans Light"/>
                <a:cs typeface="Nunito Sans Light"/>
                <a:sym typeface="Nunito Sans Light"/>
              </a:rPr>
              <a:t>Beetroot Academy</a:t>
            </a:r>
            <a:endParaRPr i="1">
              <a:solidFill>
                <a:schemeClr val="dk1"/>
              </a:solidFill>
              <a:latin typeface="Nunito Sans Light"/>
              <a:ea typeface="Nunito Sans Light"/>
              <a:cs typeface="Nunito Sans Light"/>
              <a:sym typeface="Nunito Sans Light"/>
            </a:endParaRPr>
          </a:p>
        </p:txBody>
      </p:sp>
      <p:pic>
        <p:nvPicPr>
          <p:cNvPr id="344" name="Google Shape;344;p26"/>
          <p:cNvPicPr preferRelativeResize="0"/>
          <p:nvPr/>
        </p:nvPicPr>
        <p:blipFill>
          <a:blip r:embed="rId4">
            <a:alphaModFix/>
          </a:blip>
          <a:stretch>
            <a:fillRect/>
          </a:stretch>
        </p:blipFill>
        <p:spPr>
          <a:xfrm>
            <a:off x="8531875" y="150"/>
            <a:ext cx="610275" cy="610275"/>
          </a:xfrm>
          <a:prstGeom prst="rect">
            <a:avLst/>
          </a:prstGeom>
          <a:noFill/>
          <a:ln>
            <a:noFill/>
          </a:ln>
        </p:spPr>
      </p:pic>
      <p:pic>
        <p:nvPicPr>
          <p:cNvPr id="345" name="Google Shape;345;p26"/>
          <p:cNvPicPr preferRelativeResize="0"/>
          <p:nvPr/>
        </p:nvPicPr>
        <p:blipFill>
          <a:blip r:embed="rId5">
            <a:alphaModFix/>
          </a:blip>
          <a:stretch>
            <a:fillRect/>
          </a:stretch>
        </p:blipFill>
        <p:spPr>
          <a:xfrm>
            <a:off x="3303946" y="2737957"/>
            <a:ext cx="825800" cy="93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349" name="Shape 349"/>
        <p:cNvGrpSpPr/>
        <p:nvPr/>
      </p:nvGrpSpPr>
      <p:grpSpPr>
        <a:xfrm>
          <a:off x="0" y="0"/>
          <a:ext cx="0" cy="0"/>
          <a:chOff x="0" y="0"/>
          <a:chExt cx="0" cy="0"/>
        </a:xfrm>
      </p:grpSpPr>
      <p:grpSp>
        <p:nvGrpSpPr>
          <p:cNvPr id="350" name="Google Shape;350;p27"/>
          <p:cNvGrpSpPr/>
          <p:nvPr/>
        </p:nvGrpSpPr>
        <p:grpSpPr>
          <a:xfrm>
            <a:off x="143275" y="142875"/>
            <a:ext cx="8859200" cy="4852600"/>
            <a:chOff x="143275" y="142875"/>
            <a:chExt cx="8859200" cy="4852600"/>
          </a:xfrm>
        </p:grpSpPr>
        <p:sp>
          <p:nvSpPr>
            <p:cNvPr id="351" name="Google Shape;351;p27"/>
            <p:cNvSpPr/>
            <p:nvPr/>
          </p:nvSpPr>
          <p:spPr>
            <a:xfrm>
              <a:off x="143275" y="143275"/>
              <a:ext cx="8857500" cy="4852200"/>
            </a:xfrm>
            <a:prstGeom prst="rect">
              <a:avLst/>
            </a:prstGeom>
            <a:no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 name="Google Shape;352;p27"/>
            <p:cNvCxnSpPr/>
            <p:nvPr/>
          </p:nvCxnSpPr>
          <p:spPr>
            <a:xfrm>
              <a:off x="3095767" y="142875"/>
              <a:ext cx="0" cy="4852500"/>
            </a:xfrm>
            <a:prstGeom prst="straightConnector1">
              <a:avLst/>
            </a:prstGeom>
            <a:noFill/>
            <a:ln cap="flat" cmpd="sng" w="9525">
              <a:solidFill>
                <a:srgbClr val="1D1D1D"/>
              </a:solidFill>
              <a:prstDash val="solid"/>
              <a:round/>
              <a:headEnd len="med" w="med" type="none"/>
              <a:tailEnd len="med" w="med" type="none"/>
            </a:ln>
          </p:spPr>
        </p:cxnSp>
        <p:cxnSp>
          <p:nvCxnSpPr>
            <p:cNvPr id="353" name="Google Shape;353;p27"/>
            <p:cNvCxnSpPr/>
            <p:nvPr/>
          </p:nvCxnSpPr>
          <p:spPr>
            <a:xfrm>
              <a:off x="143475" y="2211250"/>
              <a:ext cx="8859000" cy="0"/>
            </a:xfrm>
            <a:prstGeom prst="straightConnector1">
              <a:avLst/>
            </a:prstGeom>
            <a:noFill/>
            <a:ln cap="flat" cmpd="sng" w="9525">
              <a:solidFill>
                <a:srgbClr val="1D1D1D"/>
              </a:solidFill>
              <a:prstDash val="solid"/>
              <a:round/>
              <a:headEnd len="med" w="med" type="none"/>
              <a:tailEnd len="med" w="med" type="none"/>
            </a:ln>
          </p:spPr>
        </p:cxnSp>
        <p:cxnSp>
          <p:nvCxnSpPr>
            <p:cNvPr id="354" name="Google Shape;354;p27"/>
            <p:cNvCxnSpPr/>
            <p:nvPr/>
          </p:nvCxnSpPr>
          <p:spPr>
            <a:xfrm>
              <a:off x="143475" y="2641046"/>
              <a:ext cx="8859000" cy="0"/>
            </a:xfrm>
            <a:prstGeom prst="straightConnector1">
              <a:avLst/>
            </a:prstGeom>
            <a:noFill/>
            <a:ln cap="flat" cmpd="sng" w="9525">
              <a:solidFill>
                <a:srgbClr val="1D1D1D"/>
              </a:solidFill>
              <a:prstDash val="solid"/>
              <a:round/>
              <a:headEnd len="med" w="med" type="none"/>
              <a:tailEnd len="med" w="med" type="none"/>
            </a:ln>
          </p:spPr>
        </p:cxnSp>
        <p:cxnSp>
          <p:nvCxnSpPr>
            <p:cNvPr id="355" name="Google Shape;355;p27"/>
            <p:cNvCxnSpPr/>
            <p:nvPr/>
          </p:nvCxnSpPr>
          <p:spPr>
            <a:xfrm>
              <a:off x="6060700" y="2211250"/>
              <a:ext cx="0" cy="2784000"/>
            </a:xfrm>
            <a:prstGeom prst="straightConnector1">
              <a:avLst/>
            </a:prstGeom>
            <a:noFill/>
            <a:ln cap="flat" cmpd="sng" w="9525">
              <a:solidFill>
                <a:srgbClr val="1D1D1D"/>
              </a:solidFill>
              <a:prstDash val="solid"/>
              <a:round/>
              <a:headEnd len="med" w="med" type="none"/>
              <a:tailEnd len="med" w="med" type="none"/>
            </a:ln>
          </p:spPr>
        </p:cxnSp>
      </p:grpSp>
      <p:sp>
        <p:nvSpPr>
          <p:cNvPr id="356" name="Google Shape;356;p27"/>
          <p:cNvSpPr/>
          <p:nvPr/>
        </p:nvSpPr>
        <p:spPr>
          <a:xfrm>
            <a:off x="322275" y="2397725"/>
            <a:ext cx="1482600" cy="104700"/>
          </a:xfrm>
          <a:prstGeom prst="rect">
            <a:avLst/>
          </a:prstGeom>
          <a:solidFill>
            <a:srgbClr val="C6F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3222750" y="2397725"/>
            <a:ext cx="915300" cy="104700"/>
          </a:xfrm>
          <a:prstGeom prst="rect">
            <a:avLst/>
          </a:prstGeom>
          <a:solidFill>
            <a:srgbClr val="C6F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226350" y="2397725"/>
            <a:ext cx="1167000" cy="104700"/>
          </a:xfrm>
          <a:prstGeom prst="rect">
            <a:avLst/>
          </a:prstGeom>
          <a:solidFill>
            <a:srgbClr val="C6F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txBox="1"/>
          <p:nvPr/>
        </p:nvSpPr>
        <p:spPr>
          <a:xfrm>
            <a:off x="3312984" y="493025"/>
            <a:ext cx="14502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t/>
            </a:r>
            <a:endParaRPr sz="1300">
              <a:solidFill>
                <a:srgbClr val="1D1D1D"/>
              </a:solidFill>
              <a:latin typeface="Nunito Sans SemiBold"/>
              <a:ea typeface="Nunito Sans SemiBold"/>
              <a:cs typeface="Nunito Sans SemiBold"/>
              <a:sym typeface="Nunito Sans SemiBold"/>
            </a:endParaRPr>
          </a:p>
        </p:txBody>
      </p:sp>
      <p:sp>
        <p:nvSpPr>
          <p:cNvPr id="360" name="Google Shape;360;p27"/>
          <p:cNvSpPr txBox="1"/>
          <p:nvPr/>
        </p:nvSpPr>
        <p:spPr>
          <a:xfrm>
            <a:off x="3319204" y="1304759"/>
            <a:ext cx="4782600" cy="5541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1000">
                <a:solidFill>
                  <a:srgbClr val="1D1D1D"/>
                </a:solidFill>
                <a:latin typeface="Nunito Sans Light"/>
                <a:ea typeface="Nunito Sans Light"/>
                <a:cs typeface="Nunito Sans Light"/>
                <a:sym typeface="Nunito Sans Light"/>
              </a:rPr>
              <a:t>Lorem ipsum dolor sit amet. Hic accusamus voluptatum aut autem quia et facere Quis et ipsa voluptas. Est dolorem quisquam qui nesciunt voluptatem vel quidem alias ea ratione quia ut corporis similique.</a:t>
            </a:r>
            <a:endParaRPr sz="1000">
              <a:solidFill>
                <a:srgbClr val="1D1D1D"/>
              </a:solidFill>
              <a:latin typeface="Nunito Sans Light"/>
              <a:ea typeface="Nunito Sans Light"/>
              <a:cs typeface="Nunito Sans Light"/>
              <a:sym typeface="Nunito Sans Light"/>
            </a:endParaRPr>
          </a:p>
        </p:txBody>
      </p:sp>
      <p:sp>
        <p:nvSpPr>
          <p:cNvPr id="361" name="Google Shape;361;p27"/>
          <p:cNvSpPr txBox="1"/>
          <p:nvPr/>
        </p:nvSpPr>
        <p:spPr>
          <a:xfrm>
            <a:off x="373800" y="2851300"/>
            <a:ext cx="2378400" cy="19548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1000">
                <a:solidFill>
                  <a:srgbClr val="1D1D1D"/>
                </a:solidFill>
                <a:latin typeface="Nunito Sans Light"/>
                <a:ea typeface="Nunito Sans Light"/>
                <a:cs typeface="Nunito Sans Light"/>
                <a:sym typeface="Nunito Sans Light"/>
              </a:rPr>
              <a:t>Lorem ipsum dolor sit amet. Hic accusamus voluptatum aut autem quia et facere Quis et ipsa voluptas.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Est dolorem quisquam qui nesciunt voluptatem vel quidem alias ea ratione quia ut corporis similique. Ad ipsa deserunt ad provident praesentium hic iusto numquam ut provident itaque?</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p:txBody>
      </p:sp>
      <p:sp>
        <p:nvSpPr>
          <p:cNvPr id="362" name="Google Shape;362;p27"/>
          <p:cNvSpPr txBox="1"/>
          <p:nvPr/>
        </p:nvSpPr>
        <p:spPr>
          <a:xfrm>
            <a:off x="3319204" y="2851300"/>
            <a:ext cx="2378400" cy="11544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Lorem ipsum dolor sit amet. Hic accusamus voluptatum aut autem quia et facere Quis et ipsa voluptas.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p:txBody>
      </p:sp>
      <p:sp>
        <p:nvSpPr>
          <p:cNvPr id="363" name="Google Shape;363;p27"/>
          <p:cNvSpPr txBox="1"/>
          <p:nvPr/>
        </p:nvSpPr>
        <p:spPr>
          <a:xfrm>
            <a:off x="6264608" y="2851300"/>
            <a:ext cx="2417100" cy="19548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Lorem ipsum dolor sit amet. Hic accusamus voluptatum aut autem quia et facere Quis et ipsa voluptas.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Est dolorem quisquam qui nesciunt voluptatem vel quidem alias ea ratione quia ut corporis similique. Ad ipsa deserunt ad provident praesentium hic iusto numquam ut provident itaque?</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p:txBody>
      </p:sp>
      <p:sp>
        <p:nvSpPr>
          <p:cNvPr id="364" name="Google Shape;364;p27"/>
          <p:cNvSpPr txBox="1"/>
          <p:nvPr/>
        </p:nvSpPr>
        <p:spPr>
          <a:xfrm>
            <a:off x="373805" y="2348550"/>
            <a:ext cx="1345500" cy="1539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i="1" lang="en" sz="1000">
                <a:solidFill>
                  <a:srgbClr val="1D1D1D"/>
                </a:solidFill>
                <a:latin typeface="Nunito Sans"/>
                <a:ea typeface="Nunito Sans"/>
                <a:cs typeface="Nunito Sans"/>
                <a:sym typeface="Nunito Sans"/>
              </a:rPr>
              <a:t>Lorem ipsum dolor sit</a:t>
            </a:r>
            <a:endParaRPr i="1" sz="1000">
              <a:solidFill>
                <a:srgbClr val="1D1D1D"/>
              </a:solidFill>
              <a:latin typeface="Nunito Sans"/>
              <a:ea typeface="Nunito Sans"/>
              <a:cs typeface="Nunito Sans"/>
              <a:sym typeface="Nunito Sans"/>
            </a:endParaRPr>
          </a:p>
        </p:txBody>
      </p:sp>
      <p:sp>
        <p:nvSpPr>
          <p:cNvPr id="365" name="Google Shape;365;p27"/>
          <p:cNvSpPr txBox="1"/>
          <p:nvPr/>
        </p:nvSpPr>
        <p:spPr>
          <a:xfrm>
            <a:off x="3312983" y="2348550"/>
            <a:ext cx="741900" cy="1539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i="1" lang="en" sz="1000">
                <a:solidFill>
                  <a:srgbClr val="1D1D1D"/>
                </a:solidFill>
                <a:latin typeface="Nunito Sans"/>
                <a:ea typeface="Nunito Sans"/>
                <a:cs typeface="Nunito Sans"/>
                <a:sym typeface="Nunito Sans"/>
              </a:rPr>
              <a:t>Lorem ipsum</a:t>
            </a:r>
            <a:endParaRPr i="1" sz="1000">
              <a:solidFill>
                <a:srgbClr val="1D1D1D"/>
              </a:solidFill>
              <a:latin typeface="Nunito Sans"/>
              <a:ea typeface="Nunito Sans"/>
              <a:cs typeface="Nunito Sans"/>
              <a:sym typeface="Nunito Sans"/>
            </a:endParaRPr>
          </a:p>
        </p:txBody>
      </p:sp>
      <p:sp>
        <p:nvSpPr>
          <p:cNvPr id="366" name="Google Shape;366;p27"/>
          <p:cNvSpPr txBox="1"/>
          <p:nvPr/>
        </p:nvSpPr>
        <p:spPr>
          <a:xfrm>
            <a:off x="6252149" y="2348550"/>
            <a:ext cx="1167000" cy="3540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i="1" lang="en" sz="1000">
                <a:solidFill>
                  <a:srgbClr val="1D1D1D"/>
                </a:solidFill>
                <a:latin typeface="Nunito Sans"/>
                <a:ea typeface="Nunito Sans"/>
                <a:cs typeface="Nunito Sans"/>
                <a:sym typeface="Nunito Sans"/>
              </a:rPr>
              <a:t>Lorem ipsum dolor</a:t>
            </a:r>
            <a:endParaRPr i="1" sz="1000">
              <a:solidFill>
                <a:srgbClr val="1D1D1D"/>
              </a:solidFill>
              <a:latin typeface="Nunito Sans"/>
              <a:ea typeface="Nunito Sans"/>
              <a:cs typeface="Nunito Sans"/>
              <a:sym typeface="Nunito Sans"/>
            </a:endParaRPr>
          </a:p>
          <a:p>
            <a:pPr indent="0" lvl="0" marL="0" rtl="0" algn="l">
              <a:lnSpc>
                <a:spcPct val="130000"/>
              </a:lnSpc>
              <a:spcBef>
                <a:spcPts val="0"/>
              </a:spcBef>
              <a:spcAft>
                <a:spcPts val="0"/>
              </a:spcAft>
              <a:buNone/>
            </a:pPr>
            <a:r>
              <a:t/>
            </a:r>
            <a:endParaRPr i="1" sz="1000">
              <a:solidFill>
                <a:srgbClr val="1D1D1D"/>
              </a:solidFill>
              <a:latin typeface="Nunito Sans"/>
              <a:ea typeface="Nunito Sans"/>
              <a:cs typeface="Nunito Sans"/>
              <a:sym typeface="Nunito Sans"/>
            </a:endParaRPr>
          </a:p>
        </p:txBody>
      </p:sp>
      <p:pic>
        <p:nvPicPr>
          <p:cNvPr id="367" name="Google Shape;367;p27"/>
          <p:cNvPicPr preferRelativeResize="0"/>
          <p:nvPr/>
        </p:nvPicPr>
        <p:blipFill>
          <a:blip r:embed="rId3">
            <a:alphaModFix/>
          </a:blip>
          <a:stretch>
            <a:fillRect/>
          </a:stretch>
        </p:blipFill>
        <p:spPr>
          <a:xfrm>
            <a:off x="8540191" y="-3950"/>
            <a:ext cx="601950" cy="60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371" name="Shape 371"/>
        <p:cNvGrpSpPr/>
        <p:nvPr/>
      </p:nvGrpSpPr>
      <p:grpSpPr>
        <a:xfrm>
          <a:off x="0" y="0"/>
          <a:ext cx="0" cy="0"/>
          <a:chOff x="0" y="0"/>
          <a:chExt cx="0" cy="0"/>
        </a:xfrm>
      </p:grpSpPr>
      <p:pic>
        <p:nvPicPr>
          <p:cNvPr id="372" name="Google Shape;372;p28"/>
          <p:cNvPicPr preferRelativeResize="0"/>
          <p:nvPr/>
        </p:nvPicPr>
        <p:blipFill>
          <a:blip r:embed="rId3">
            <a:alphaModFix/>
          </a:blip>
          <a:stretch>
            <a:fillRect/>
          </a:stretch>
        </p:blipFill>
        <p:spPr>
          <a:xfrm>
            <a:off x="1822641" y="924102"/>
            <a:ext cx="1143154" cy="930474"/>
          </a:xfrm>
          <a:prstGeom prst="rect">
            <a:avLst/>
          </a:prstGeom>
          <a:noFill/>
          <a:ln>
            <a:noFill/>
          </a:ln>
        </p:spPr>
      </p:pic>
      <p:pic>
        <p:nvPicPr>
          <p:cNvPr id="373" name="Google Shape;373;p28"/>
          <p:cNvPicPr preferRelativeResize="0"/>
          <p:nvPr/>
        </p:nvPicPr>
        <p:blipFill>
          <a:blip r:embed="rId4">
            <a:alphaModFix/>
          </a:blip>
          <a:stretch>
            <a:fillRect/>
          </a:stretch>
        </p:blipFill>
        <p:spPr>
          <a:xfrm>
            <a:off x="423875" y="1020549"/>
            <a:ext cx="1143154" cy="818902"/>
          </a:xfrm>
          <a:prstGeom prst="rect">
            <a:avLst/>
          </a:prstGeom>
          <a:noFill/>
          <a:ln>
            <a:noFill/>
          </a:ln>
        </p:spPr>
      </p:pic>
      <p:pic>
        <p:nvPicPr>
          <p:cNvPr id="374" name="Google Shape;374;p28"/>
          <p:cNvPicPr preferRelativeResize="0"/>
          <p:nvPr/>
        </p:nvPicPr>
        <p:blipFill>
          <a:blip r:embed="rId5">
            <a:alphaModFix/>
          </a:blip>
          <a:stretch>
            <a:fillRect/>
          </a:stretch>
        </p:blipFill>
        <p:spPr>
          <a:xfrm>
            <a:off x="7235454" y="898477"/>
            <a:ext cx="1234648" cy="971153"/>
          </a:xfrm>
          <a:prstGeom prst="rect">
            <a:avLst/>
          </a:prstGeom>
          <a:noFill/>
          <a:ln>
            <a:noFill/>
          </a:ln>
        </p:spPr>
      </p:pic>
      <p:pic>
        <p:nvPicPr>
          <p:cNvPr id="375" name="Google Shape;375;p28"/>
          <p:cNvPicPr preferRelativeResize="0"/>
          <p:nvPr/>
        </p:nvPicPr>
        <p:blipFill>
          <a:blip r:embed="rId6">
            <a:alphaModFix/>
          </a:blip>
          <a:stretch>
            <a:fillRect/>
          </a:stretch>
        </p:blipFill>
        <p:spPr>
          <a:xfrm>
            <a:off x="3153608" y="924102"/>
            <a:ext cx="1143154" cy="926795"/>
          </a:xfrm>
          <a:prstGeom prst="rect">
            <a:avLst/>
          </a:prstGeom>
          <a:noFill/>
          <a:ln>
            <a:noFill/>
          </a:ln>
        </p:spPr>
      </p:pic>
      <p:pic>
        <p:nvPicPr>
          <p:cNvPr id="376" name="Google Shape;376;p28"/>
          <p:cNvPicPr preferRelativeResize="0"/>
          <p:nvPr/>
        </p:nvPicPr>
        <p:blipFill>
          <a:blip r:embed="rId7">
            <a:alphaModFix/>
          </a:blip>
          <a:stretch>
            <a:fillRect/>
          </a:stretch>
        </p:blipFill>
        <p:spPr>
          <a:xfrm>
            <a:off x="4526037" y="857267"/>
            <a:ext cx="1243404" cy="969309"/>
          </a:xfrm>
          <a:prstGeom prst="rect">
            <a:avLst/>
          </a:prstGeom>
          <a:noFill/>
          <a:ln>
            <a:noFill/>
          </a:ln>
        </p:spPr>
      </p:pic>
      <p:pic>
        <p:nvPicPr>
          <p:cNvPr id="377" name="Google Shape;377;p28"/>
          <p:cNvPicPr preferRelativeResize="0"/>
          <p:nvPr/>
        </p:nvPicPr>
        <p:blipFill>
          <a:blip r:embed="rId8">
            <a:alphaModFix/>
          </a:blip>
          <a:stretch>
            <a:fillRect/>
          </a:stretch>
        </p:blipFill>
        <p:spPr>
          <a:xfrm>
            <a:off x="5885124" y="839825"/>
            <a:ext cx="1234648" cy="986774"/>
          </a:xfrm>
          <a:prstGeom prst="rect">
            <a:avLst/>
          </a:prstGeom>
          <a:noFill/>
          <a:ln>
            <a:noFill/>
          </a:ln>
        </p:spPr>
      </p:pic>
      <p:pic>
        <p:nvPicPr>
          <p:cNvPr id="378" name="Google Shape;378;p28"/>
          <p:cNvPicPr preferRelativeResize="0"/>
          <p:nvPr/>
        </p:nvPicPr>
        <p:blipFill>
          <a:blip r:embed="rId9">
            <a:alphaModFix/>
          </a:blip>
          <a:stretch>
            <a:fillRect/>
          </a:stretch>
        </p:blipFill>
        <p:spPr>
          <a:xfrm>
            <a:off x="2182191" y="2728076"/>
            <a:ext cx="1208693" cy="1208692"/>
          </a:xfrm>
          <a:prstGeom prst="rect">
            <a:avLst/>
          </a:prstGeom>
          <a:noFill/>
          <a:ln>
            <a:noFill/>
          </a:ln>
        </p:spPr>
      </p:pic>
      <p:pic>
        <p:nvPicPr>
          <p:cNvPr id="379" name="Google Shape;379;p28"/>
          <p:cNvPicPr preferRelativeResize="0"/>
          <p:nvPr/>
        </p:nvPicPr>
        <p:blipFill>
          <a:blip r:embed="rId10">
            <a:alphaModFix/>
          </a:blip>
          <a:stretch>
            <a:fillRect/>
          </a:stretch>
        </p:blipFill>
        <p:spPr>
          <a:xfrm>
            <a:off x="3795712" y="2728076"/>
            <a:ext cx="1387556" cy="1240219"/>
          </a:xfrm>
          <a:prstGeom prst="rect">
            <a:avLst/>
          </a:prstGeom>
          <a:noFill/>
          <a:ln>
            <a:noFill/>
          </a:ln>
        </p:spPr>
      </p:pic>
      <p:pic>
        <p:nvPicPr>
          <p:cNvPr id="380" name="Google Shape;380;p28"/>
          <p:cNvPicPr preferRelativeResize="0"/>
          <p:nvPr/>
        </p:nvPicPr>
        <p:blipFill>
          <a:blip r:embed="rId11">
            <a:alphaModFix/>
          </a:blip>
          <a:stretch>
            <a:fillRect/>
          </a:stretch>
        </p:blipFill>
        <p:spPr>
          <a:xfrm>
            <a:off x="423875" y="2728076"/>
            <a:ext cx="1387556" cy="1208692"/>
          </a:xfrm>
          <a:prstGeom prst="rect">
            <a:avLst/>
          </a:prstGeom>
          <a:noFill/>
          <a:ln>
            <a:noFill/>
          </a:ln>
        </p:spPr>
      </p:pic>
      <p:pic>
        <p:nvPicPr>
          <p:cNvPr id="381" name="Google Shape;381;p28"/>
          <p:cNvPicPr preferRelativeResize="0"/>
          <p:nvPr/>
        </p:nvPicPr>
        <p:blipFill>
          <a:blip r:embed="rId12">
            <a:alphaModFix/>
          </a:blip>
          <a:stretch>
            <a:fillRect/>
          </a:stretch>
        </p:blipFill>
        <p:spPr>
          <a:xfrm>
            <a:off x="7167550" y="2728076"/>
            <a:ext cx="1525874" cy="1302074"/>
          </a:xfrm>
          <a:prstGeom prst="rect">
            <a:avLst/>
          </a:prstGeom>
          <a:noFill/>
          <a:ln>
            <a:noFill/>
          </a:ln>
        </p:spPr>
      </p:pic>
      <p:pic>
        <p:nvPicPr>
          <p:cNvPr id="382" name="Google Shape;382;p28"/>
          <p:cNvPicPr preferRelativeResize="0"/>
          <p:nvPr/>
        </p:nvPicPr>
        <p:blipFill>
          <a:blip r:embed="rId13">
            <a:alphaModFix/>
          </a:blip>
          <a:stretch>
            <a:fillRect/>
          </a:stretch>
        </p:blipFill>
        <p:spPr>
          <a:xfrm>
            <a:off x="5335668" y="2539376"/>
            <a:ext cx="1679481" cy="16794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386" name="Shape 386"/>
        <p:cNvGrpSpPr/>
        <p:nvPr/>
      </p:nvGrpSpPr>
      <p:grpSpPr>
        <a:xfrm>
          <a:off x="0" y="0"/>
          <a:ext cx="0" cy="0"/>
          <a:chOff x="0" y="0"/>
          <a:chExt cx="0" cy="0"/>
        </a:xfrm>
      </p:grpSpPr>
      <p:pic>
        <p:nvPicPr>
          <p:cNvPr id="387" name="Google Shape;387;p29"/>
          <p:cNvPicPr preferRelativeResize="0"/>
          <p:nvPr/>
        </p:nvPicPr>
        <p:blipFill>
          <a:blip r:embed="rId3">
            <a:alphaModFix/>
          </a:blip>
          <a:stretch>
            <a:fillRect/>
          </a:stretch>
        </p:blipFill>
        <p:spPr>
          <a:xfrm>
            <a:off x="5981607" y="784188"/>
            <a:ext cx="1108600" cy="696910"/>
          </a:xfrm>
          <a:prstGeom prst="rect">
            <a:avLst/>
          </a:prstGeom>
          <a:noFill/>
          <a:ln>
            <a:noFill/>
          </a:ln>
        </p:spPr>
      </p:pic>
      <p:pic>
        <p:nvPicPr>
          <p:cNvPr id="388" name="Google Shape;388;p29"/>
          <p:cNvPicPr preferRelativeResize="0"/>
          <p:nvPr/>
        </p:nvPicPr>
        <p:blipFill>
          <a:blip r:embed="rId4">
            <a:alphaModFix/>
          </a:blip>
          <a:stretch>
            <a:fillRect/>
          </a:stretch>
        </p:blipFill>
        <p:spPr>
          <a:xfrm>
            <a:off x="2201092" y="2209963"/>
            <a:ext cx="690925" cy="733825"/>
          </a:xfrm>
          <a:prstGeom prst="rect">
            <a:avLst/>
          </a:prstGeom>
          <a:noFill/>
          <a:ln>
            <a:noFill/>
          </a:ln>
        </p:spPr>
      </p:pic>
      <p:pic>
        <p:nvPicPr>
          <p:cNvPr id="389" name="Google Shape;389;p29"/>
          <p:cNvPicPr preferRelativeResize="0"/>
          <p:nvPr/>
        </p:nvPicPr>
        <p:blipFill>
          <a:blip r:embed="rId5">
            <a:alphaModFix/>
          </a:blip>
          <a:stretch>
            <a:fillRect/>
          </a:stretch>
        </p:blipFill>
        <p:spPr>
          <a:xfrm rot="5400000">
            <a:off x="4000365" y="2175797"/>
            <a:ext cx="714675" cy="802175"/>
          </a:xfrm>
          <a:prstGeom prst="rect">
            <a:avLst/>
          </a:prstGeom>
          <a:noFill/>
          <a:ln>
            <a:noFill/>
          </a:ln>
        </p:spPr>
      </p:pic>
      <p:pic>
        <p:nvPicPr>
          <p:cNvPr id="390" name="Google Shape;390;p29"/>
          <p:cNvPicPr preferRelativeResize="0"/>
          <p:nvPr/>
        </p:nvPicPr>
        <p:blipFill>
          <a:blip r:embed="rId6">
            <a:alphaModFix/>
          </a:blip>
          <a:stretch>
            <a:fillRect/>
          </a:stretch>
        </p:blipFill>
        <p:spPr>
          <a:xfrm>
            <a:off x="432175" y="583987"/>
            <a:ext cx="1108600" cy="1175350"/>
          </a:xfrm>
          <a:prstGeom prst="rect">
            <a:avLst/>
          </a:prstGeom>
          <a:noFill/>
          <a:ln>
            <a:noFill/>
          </a:ln>
        </p:spPr>
      </p:pic>
      <p:pic>
        <p:nvPicPr>
          <p:cNvPr id="391" name="Google Shape;391;p29"/>
          <p:cNvPicPr preferRelativeResize="0"/>
          <p:nvPr/>
        </p:nvPicPr>
        <p:blipFill>
          <a:blip r:embed="rId7">
            <a:alphaModFix/>
          </a:blip>
          <a:stretch>
            <a:fillRect/>
          </a:stretch>
        </p:blipFill>
        <p:spPr>
          <a:xfrm>
            <a:off x="2201100" y="823209"/>
            <a:ext cx="2161825" cy="696900"/>
          </a:xfrm>
          <a:prstGeom prst="rect">
            <a:avLst/>
          </a:prstGeom>
          <a:noFill/>
          <a:ln>
            <a:noFill/>
          </a:ln>
        </p:spPr>
      </p:pic>
      <p:pic>
        <p:nvPicPr>
          <p:cNvPr id="392" name="Google Shape;392;p29"/>
          <p:cNvPicPr preferRelativeResize="0"/>
          <p:nvPr/>
        </p:nvPicPr>
        <p:blipFill>
          <a:blip r:embed="rId8">
            <a:alphaModFix/>
          </a:blip>
          <a:stretch>
            <a:fillRect/>
          </a:stretch>
        </p:blipFill>
        <p:spPr>
          <a:xfrm>
            <a:off x="569841" y="2258158"/>
            <a:ext cx="833258" cy="733825"/>
          </a:xfrm>
          <a:prstGeom prst="rect">
            <a:avLst/>
          </a:prstGeom>
          <a:noFill/>
          <a:ln>
            <a:noFill/>
          </a:ln>
        </p:spPr>
      </p:pic>
      <p:pic>
        <p:nvPicPr>
          <p:cNvPr id="393" name="Google Shape;393;p29"/>
          <p:cNvPicPr preferRelativeResize="0"/>
          <p:nvPr/>
        </p:nvPicPr>
        <p:blipFill>
          <a:blip r:embed="rId9">
            <a:alphaModFix/>
          </a:blip>
          <a:stretch>
            <a:fillRect/>
          </a:stretch>
        </p:blipFill>
        <p:spPr>
          <a:xfrm>
            <a:off x="6088756" y="1632897"/>
            <a:ext cx="628823" cy="1040800"/>
          </a:xfrm>
          <a:prstGeom prst="rect">
            <a:avLst/>
          </a:prstGeom>
          <a:noFill/>
          <a:ln>
            <a:noFill/>
          </a:ln>
        </p:spPr>
      </p:pic>
      <p:pic>
        <p:nvPicPr>
          <p:cNvPr id="394" name="Google Shape;394;p29"/>
          <p:cNvPicPr preferRelativeResize="0"/>
          <p:nvPr/>
        </p:nvPicPr>
        <p:blipFill>
          <a:blip r:embed="rId10">
            <a:alphaModFix/>
          </a:blip>
          <a:stretch>
            <a:fillRect/>
          </a:stretch>
        </p:blipFill>
        <p:spPr>
          <a:xfrm>
            <a:off x="6610421" y="2157257"/>
            <a:ext cx="825800" cy="933800"/>
          </a:xfrm>
          <a:prstGeom prst="rect">
            <a:avLst/>
          </a:prstGeom>
          <a:noFill/>
          <a:ln>
            <a:noFill/>
          </a:ln>
        </p:spPr>
      </p:pic>
      <p:pic>
        <p:nvPicPr>
          <p:cNvPr id="395" name="Google Shape;395;p29"/>
          <p:cNvPicPr preferRelativeResize="0"/>
          <p:nvPr/>
        </p:nvPicPr>
        <p:blipFill>
          <a:blip r:embed="rId11">
            <a:alphaModFix/>
          </a:blip>
          <a:stretch>
            <a:fillRect/>
          </a:stretch>
        </p:blipFill>
        <p:spPr>
          <a:xfrm>
            <a:off x="7395675" y="887958"/>
            <a:ext cx="1294425" cy="567400"/>
          </a:xfrm>
          <a:prstGeom prst="rect">
            <a:avLst/>
          </a:prstGeom>
          <a:noFill/>
          <a:ln>
            <a:noFill/>
          </a:ln>
        </p:spPr>
      </p:pic>
      <p:pic>
        <p:nvPicPr>
          <p:cNvPr id="396" name="Google Shape;396;p29"/>
          <p:cNvPicPr preferRelativeResize="0"/>
          <p:nvPr/>
        </p:nvPicPr>
        <p:blipFill>
          <a:blip r:embed="rId12">
            <a:alphaModFix/>
          </a:blip>
          <a:stretch>
            <a:fillRect/>
          </a:stretch>
        </p:blipFill>
        <p:spPr>
          <a:xfrm>
            <a:off x="4935990" y="908675"/>
            <a:ext cx="472550" cy="525975"/>
          </a:xfrm>
          <a:prstGeom prst="rect">
            <a:avLst/>
          </a:prstGeom>
          <a:noFill/>
          <a:ln>
            <a:noFill/>
          </a:ln>
        </p:spPr>
      </p:pic>
      <p:pic>
        <p:nvPicPr>
          <p:cNvPr id="397" name="Google Shape;397;p29"/>
          <p:cNvPicPr preferRelativeResize="0"/>
          <p:nvPr/>
        </p:nvPicPr>
        <p:blipFill>
          <a:blip r:embed="rId13">
            <a:alphaModFix/>
          </a:blip>
          <a:stretch>
            <a:fillRect/>
          </a:stretch>
        </p:blipFill>
        <p:spPr>
          <a:xfrm>
            <a:off x="7901125" y="2056486"/>
            <a:ext cx="1040800" cy="1040800"/>
          </a:xfrm>
          <a:prstGeom prst="rect">
            <a:avLst/>
          </a:prstGeom>
          <a:noFill/>
          <a:ln>
            <a:noFill/>
          </a:ln>
        </p:spPr>
      </p:pic>
      <p:pic>
        <p:nvPicPr>
          <p:cNvPr id="398" name="Google Shape;398;p29"/>
          <p:cNvPicPr preferRelativeResize="0"/>
          <p:nvPr/>
        </p:nvPicPr>
        <p:blipFill>
          <a:blip r:embed="rId14">
            <a:alphaModFix/>
          </a:blip>
          <a:stretch>
            <a:fillRect/>
          </a:stretch>
        </p:blipFill>
        <p:spPr>
          <a:xfrm>
            <a:off x="432175" y="3490786"/>
            <a:ext cx="1257300" cy="1266825"/>
          </a:xfrm>
          <a:prstGeom prst="rect">
            <a:avLst/>
          </a:prstGeom>
          <a:noFill/>
          <a:ln>
            <a:noFill/>
          </a:ln>
        </p:spPr>
      </p:pic>
      <p:pic>
        <p:nvPicPr>
          <p:cNvPr id="399" name="Google Shape;399;p29"/>
          <p:cNvPicPr preferRelativeResize="0"/>
          <p:nvPr/>
        </p:nvPicPr>
        <p:blipFill>
          <a:blip r:embed="rId15">
            <a:alphaModFix/>
          </a:blip>
          <a:stretch>
            <a:fillRect/>
          </a:stretch>
        </p:blipFill>
        <p:spPr>
          <a:xfrm>
            <a:off x="2041300" y="3633674"/>
            <a:ext cx="1197698" cy="1266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403" name="Shape 403"/>
        <p:cNvGrpSpPr/>
        <p:nvPr/>
      </p:nvGrpSpPr>
      <p:grpSpPr>
        <a:xfrm>
          <a:off x="0" y="0"/>
          <a:ext cx="0" cy="0"/>
          <a:chOff x="0" y="0"/>
          <a:chExt cx="0" cy="0"/>
        </a:xfrm>
      </p:grpSpPr>
      <p:pic>
        <p:nvPicPr>
          <p:cNvPr id="404" name="Google Shape;404;p30"/>
          <p:cNvPicPr preferRelativeResize="0"/>
          <p:nvPr/>
        </p:nvPicPr>
        <p:blipFill>
          <a:blip r:embed="rId3">
            <a:alphaModFix/>
          </a:blip>
          <a:stretch>
            <a:fillRect/>
          </a:stretch>
        </p:blipFill>
        <p:spPr>
          <a:xfrm>
            <a:off x="451050" y="704376"/>
            <a:ext cx="1432514" cy="1212995"/>
          </a:xfrm>
          <a:prstGeom prst="rect">
            <a:avLst/>
          </a:prstGeom>
          <a:noFill/>
          <a:ln>
            <a:noFill/>
          </a:ln>
        </p:spPr>
      </p:pic>
      <p:pic>
        <p:nvPicPr>
          <p:cNvPr id="405" name="Google Shape;405;p30"/>
          <p:cNvPicPr preferRelativeResize="0"/>
          <p:nvPr/>
        </p:nvPicPr>
        <p:blipFill>
          <a:blip r:embed="rId4">
            <a:alphaModFix/>
          </a:blip>
          <a:stretch>
            <a:fillRect/>
          </a:stretch>
        </p:blipFill>
        <p:spPr>
          <a:xfrm>
            <a:off x="2533970" y="528887"/>
            <a:ext cx="1490934" cy="1563968"/>
          </a:xfrm>
          <a:prstGeom prst="rect">
            <a:avLst/>
          </a:prstGeom>
          <a:noFill/>
          <a:ln>
            <a:noFill/>
          </a:ln>
        </p:spPr>
      </p:pic>
      <p:pic>
        <p:nvPicPr>
          <p:cNvPr id="406" name="Google Shape;406;p30"/>
          <p:cNvPicPr preferRelativeResize="0"/>
          <p:nvPr/>
        </p:nvPicPr>
        <p:blipFill>
          <a:blip r:embed="rId5">
            <a:alphaModFix/>
          </a:blip>
          <a:stretch>
            <a:fillRect/>
          </a:stretch>
        </p:blipFill>
        <p:spPr>
          <a:xfrm>
            <a:off x="4309088" y="528912"/>
            <a:ext cx="1701811" cy="1697674"/>
          </a:xfrm>
          <a:prstGeom prst="rect">
            <a:avLst/>
          </a:prstGeom>
          <a:noFill/>
          <a:ln>
            <a:noFill/>
          </a:ln>
        </p:spPr>
      </p:pic>
      <p:pic>
        <p:nvPicPr>
          <p:cNvPr id="407" name="Google Shape;407;p30"/>
          <p:cNvPicPr preferRelativeResize="0"/>
          <p:nvPr/>
        </p:nvPicPr>
        <p:blipFill>
          <a:blip r:embed="rId6">
            <a:alphaModFix/>
          </a:blip>
          <a:stretch>
            <a:fillRect/>
          </a:stretch>
        </p:blipFill>
        <p:spPr>
          <a:xfrm>
            <a:off x="6911511" y="590427"/>
            <a:ext cx="1444431" cy="1440916"/>
          </a:xfrm>
          <a:prstGeom prst="rect">
            <a:avLst/>
          </a:prstGeom>
          <a:noFill/>
          <a:ln>
            <a:noFill/>
          </a:ln>
        </p:spPr>
      </p:pic>
      <p:pic>
        <p:nvPicPr>
          <p:cNvPr id="408" name="Google Shape;408;p30"/>
          <p:cNvPicPr preferRelativeResize="0"/>
          <p:nvPr/>
        </p:nvPicPr>
        <p:blipFill>
          <a:blip r:embed="rId7">
            <a:alphaModFix/>
          </a:blip>
          <a:stretch>
            <a:fillRect/>
          </a:stretch>
        </p:blipFill>
        <p:spPr>
          <a:xfrm>
            <a:off x="640193" y="2816156"/>
            <a:ext cx="1490937" cy="1237996"/>
          </a:xfrm>
          <a:prstGeom prst="rect">
            <a:avLst/>
          </a:prstGeom>
          <a:noFill/>
          <a:ln>
            <a:noFill/>
          </a:ln>
        </p:spPr>
      </p:pic>
      <p:pic>
        <p:nvPicPr>
          <p:cNvPr id="409" name="Google Shape;409;p30"/>
          <p:cNvPicPr preferRelativeResize="0"/>
          <p:nvPr/>
        </p:nvPicPr>
        <p:blipFill>
          <a:blip r:embed="rId8">
            <a:alphaModFix/>
          </a:blip>
          <a:stretch>
            <a:fillRect/>
          </a:stretch>
        </p:blipFill>
        <p:spPr>
          <a:xfrm>
            <a:off x="2555615" y="2670064"/>
            <a:ext cx="1447645" cy="1487060"/>
          </a:xfrm>
          <a:prstGeom prst="rect">
            <a:avLst/>
          </a:prstGeom>
          <a:noFill/>
          <a:ln>
            <a:noFill/>
          </a:ln>
        </p:spPr>
      </p:pic>
      <p:pic>
        <p:nvPicPr>
          <p:cNvPr id="410" name="Google Shape;410;p30"/>
          <p:cNvPicPr preferRelativeResize="0"/>
          <p:nvPr/>
        </p:nvPicPr>
        <p:blipFill>
          <a:blip r:embed="rId9">
            <a:alphaModFix/>
          </a:blip>
          <a:stretch>
            <a:fillRect/>
          </a:stretch>
        </p:blipFill>
        <p:spPr>
          <a:xfrm>
            <a:off x="4427742" y="2784464"/>
            <a:ext cx="1528215" cy="1301386"/>
          </a:xfrm>
          <a:prstGeom prst="rect">
            <a:avLst/>
          </a:prstGeom>
          <a:noFill/>
          <a:ln>
            <a:noFill/>
          </a:ln>
        </p:spPr>
      </p:pic>
      <p:pic>
        <p:nvPicPr>
          <p:cNvPr id="411" name="Google Shape;411;p30"/>
          <p:cNvPicPr preferRelativeResize="0"/>
          <p:nvPr/>
        </p:nvPicPr>
        <p:blipFill>
          <a:blip r:embed="rId10">
            <a:alphaModFix/>
          </a:blip>
          <a:stretch>
            <a:fillRect/>
          </a:stretch>
        </p:blipFill>
        <p:spPr>
          <a:xfrm>
            <a:off x="6857474" y="2742199"/>
            <a:ext cx="1824575" cy="134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415" name="Shape 415"/>
        <p:cNvGrpSpPr/>
        <p:nvPr/>
      </p:nvGrpSpPr>
      <p:grpSpPr>
        <a:xfrm>
          <a:off x="0" y="0"/>
          <a:ext cx="0" cy="0"/>
          <a:chOff x="0" y="0"/>
          <a:chExt cx="0" cy="0"/>
        </a:xfrm>
      </p:grpSpPr>
      <p:grpSp>
        <p:nvGrpSpPr>
          <p:cNvPr id="416" name="Google Shape;416;p31"/>
          <p:cNvGrpSpPr/>
          <p:nvPr/>
        </p:nvGrpSpPr>
        <p:grpSpPr>
          <a:xfrm>
            <a:off x="382985" y="410082"/>
            <a:ext cx="1025513" cy="522075"/>
            <a:chOff x="4723329" y="551106"/>
            <a:chExt cx="1065800" cy="522075"/>
          </a:xfrm>
        </p:grpSpPr>
        <p:pic>
          <p:nvPicPr>
            <p:cNvPr id="417" name="Google Shape;417;p31"/>
            <p:cNvPicPr preferRelativeResize="0"/>
            <p:nvPr/>
          </p:nvPicPr>
          <p:blipFill>
            <a:blip r:embed="rId3">
              <a:alphaModFix/>
            </a:blip>
            <a:stretch>
              <a:fillRect/>
            </a:stretch>
          </p:blipFill>
          <p:spPr>
            <a:xfrm>
              <a:off x="4723329" y="551106"/>
              <a:ext cx="1065800" cy="522075"/>
            </a:xfrm>
            <a:prstGeom prst="rect">
              <a:avLst/>
            </a:prstGeom>
            <a:noFill/>
            <a:ln>
              <a:noFill/>
            </a:ln>
          </p:spPr>
        </p:pic>
        <p:sp>
          <p:nvSpPr>
            <p:cNvPr id="418" name="Google Shape;418;p31"/>
            <p:cNvSpPr/>
            <p:nvPr/>
          </p:nvSpPr>
          <p:spPr>
            <a:xfrm rot="-810394">
              <a:off x="4854843" y="720664"/>
              <a:ext cx="802803" cy="182708"/>
            </a:xfrm>
            <a:prstGeom prst="rect">
              <a:avLst/>
            </a:prstGeom>
            <a:solidFill>
              <a:srgbClr val="FF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1"/>
          <p:cNvSpPr/>
          <p:nvPr/>
        </p:nvSpPr>
        <p:spPr>
          <a:xfrm>
            <a:off x="1820525" y="404788"/>
            <a:ext cx="1481700" cy="836700"/>
          </a:xfrm>
          <a:prstGeom prst="rect">
            <a:avLst/>
          </a:prstGeom>
          <a:solidFill>
            <a:srgbClr val="C9EBFF"/>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rot="-1226847">
            <a:off x="2224082" y="265152"/>
            <a:ext cx="129670" cy="281759"/>
          </a:xfrm>
          <a:prstGeom prst="rect">
            <a:avLst/>
          </a:prstGeom>
          <a:solidFill>
            <a:srgbClr val="69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3949300" y="658100"/>
            <a:ext cx="3078300" cy="787500"/>
          </a:xfrm>
          <a:prstGeom prst="rect">
            <a:avLst/>
          </a:prstGeom>
          <a:solidFill>
            <a:srgbClr val="1D1D1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3876800" y="569850"/>
            <a:ext cx="3078300" cy="787500"/>
          </a:xfrm>
          <a:prstGeom prst="rect">
            <a:avLst/>
          </a:prstGeom>
          <a:solidFill>
            <a:srgbClr val="FF9E5A"/>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3796775" y="484825"/>
            <a:ext cx="3078300" cy="787500"/>
          </a:xfrm>
          <a:prstGeom prst="rect">
            <a:avLst/>
          </a:prstGeom>
          <a:solidFill>
            <a:srgbClr val="FF9E5A"/>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3714250" y="404799"/>
            <a:ext cx="3078300" cy="787500"/>
          </a:xfrm>
          <a:prstGeom prst="rect">
            <a:avLst/>
          </a:prstGeom>
          <a:solidFill>
            <a:srgbClr val="FFFCE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txBox="1"/>
          <p:nvPr/>
        </p:nvSpPr>
        <p:spPr>
          <a:xfrm>
            <a:off x="3906302" y="557342"/>
            <a:ext cx="2735400" cy="803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n" sz="900">
                <a:latin typeface="Nunito Sans SemiBold"/>
                <a:ea typeface="Nunito Sans SemiBold"/>
                <a:cs typeface="Nunito Sans SemiBold"/>
                <a:sym typeface="Nunito Sans SemiBold"/>
              </a:rPr>
              <a:t>Lorem ispum</a:t>
            </a:r>
            <a:endParaRPr sz="900">
              <a:latin typeface="Nunito Sans SemiBold"/>
              <a:ea typeface="Nunito Sans SemiBold"/>
              <a:cs typeface="Nunito Sans SemiBold"/>
              <a:sym typeface="Nunito Sans SemiBold"/>
            </a:endParaRPr>
          </a:p>
          <a:p>
            <a:pPr indent="0" lvl="0" marL="0" rtl="0" algn="l">
              <a:lnSpc>
                <a:spcPct val="120000"/>
              </a:lnSpc>
              <a:spcBef>
                <a:spcPts val="0"/>
              </a:spcBef>
              <a:spcAft>
                <a:spcPts val="0"/>
              </a:spcAft>
              <a:buNone/>
            </a:pPr>
            <a:r>
              <a:rPr lang="en" sz="900">
                <a:latin typeface="Nunito Sans Light"/>
                <a:ea typeface="Nunito Sans Light"/>
                <a:cs typeface="Nunito Sans Light"/>
                <a:sym typeface="Nunito Sans Light"/>
              </a:rPr>
              <a:t>Et blanditiis culpa in consectetur minus quo rerum pariatur et provident velit </a:t>
            </a:r>
            <a:endParaRPr sz="900">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sz="900">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sz="900">
              <a:latin typeface="Nunito Sans Light"/>
              <a:ea typeface="Nunito Sans Light"/>
              <a:cs typeface="Nunito Sans Light"/>
              <a:sym typeface="Nunito Sans Light"/>
            </a:endParaRPr>
          </a:p>
        </p:txBody>
      </p:sp>
      <p:sp>
        <p:nvSpPr>
          <p:cNvPr id="426" name="Google Shape;426;p31"/>
          <p:cNvSpPr/>
          <p:nvPr/>
        </p:nvSpPr>
        <p:spPr>
          <a:xfrm>
            <a:off x="0" y="4668025"/>
            <a:ext cx="9144000" cy="284100"/>
          </a:xfrm>
          <a:prstGeom prst="rect">
            <a:avLst/>
          </a:prstGeom>
          <a:solidFill>
            <a:srgbClr val="E2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1"/>
          <p:cNvGrpSpPr/>
          <p:nvPr/>
        </p:nvGrpSpPr>
        <p:grpSpPr>
          <a:xfrm>
            <a:off x="382968" y="1680505"/>
            <a:ext cx="1548809" cy="1396287"/>
            <a:chOff x="382987" y="1680571"/>
            <a:chExt cx="2366400" cy="2151775"/>
          </a:xfrm>
        </p:grpSpPr>
        <p:sp>
          <p:nvSpPr>
            <p:cNvPr id="428" name="Google Shape;428;p31"/>
            <p:cNvSpPr/>
            <p:nvPr/>
          </p:nvSpPr>
          <p:spPr>
            <a:xfrm>
              <a:off x="382987" y="1680571"/>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508987" y="1763021"/>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632487" y="1846196"/>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753487" y="1926846"/>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882037" y="2012871"/>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1010587" y="2093546"/>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1"/>
          <p:cNvSpPr/>
          <p:nvPr/>
        </p:nvSpPr>
        <p:spPr>
          <a:xfrm>
            <a:off x="2247601" y="1765225"/>
            <a:ext cx="1870500" cy="1057200"/>
          </a:xfrm>
          <a:prstGeom prst="rect">
            <a:avLst/>
          </a:prstGeom>
          <a:noFill/>
          <a:ln cap="flat" cmpd="sng" w="9525">
            <a:solidFill>
              <a:srgbClr val="0882C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1"/>
          <p:cNvGrpSpPr/>
          <p:nvPr/>
        </p:nvGrpSpPr>
        <p:grpSpPr>
          <a:xfrm>
            <a:off x="4650073" y="1765225"/>
            <a:ext cx="1870491" cy="1057257"/>
            <a:chOff x="4650073" y="1765225"/>
            <a:chExt cx="1870491" cy="1057257"/>
          </a:xfrm>
        </p:grpSpPr>
        <p:sp>
          <p:nvSpPr>
            <p:cNvPr id="436" name="Google Shape;436;p31"/>
            <p:cNvSpPr/>
            <p:nvPr/>
          </p:nvSpPr>
          <p:spPr>
            <a:xfrm>
              <a:off x="4650073" y="1799182"/>
              <a:ext cx="1826100" cy="1023300"/>
            </a:xfrm>
            <a:prstGeom prst="rect">
              <a:avLst/>
            </a:prstGeom>
            <a:solidFill>
              <a:srgbClr val="FFF5F5"/>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4672268" y="1782408"/>
              <a:ext cx="1826100" cy="1023300"/>
            </a:xfrm>
            <a:prstGeom prst="rect">
              <a:avLst/>
            </a:prstGeom>
            <a:solidFill>
              <a:srgbClr val="FFF5F5"/>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4694463" y="1765225"/>
              <a:ext cx="1826100" cy="1023300"/>
            </a:xfrm>
            <a:prstGeom prst="rect">
              <a:avLst/>
            </a:prstGeom>
            <a:solidFill>
              <a:srgbClr val="FFF5F5"/>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txBox="1"/>
            <p:nvPr/>
          </p:nvSpPr>
          <p:spPr>
            <a:xfrm>
              <a:off x="4848530" y="2014962"/>
              <a:ext cx="1523100" cy="169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t/>
              </a:r>
              <a:endParaRPr sz="1100">
                <a:solidFill>
                  <a:srgbClr val="1D1D1D"/>
                </a:solidFill>
                <a:latin typeface="Nunito Sans Light"/>
                <a:ea typeface="Nunito Sans Light"/>
                <a:cs typeface="Nunito Sans Light"/>
                <a:sym typeface="Nunito Sans Light"/>
              </a:endParaRPr>
            </a:p>
          </p:txBody>
        </p:sp>
      </p:grpSp>
      <p:pic>
        <p:nvPicPr>
          <p:cNvPr id="440" name="Google Shape;440;p31"/>
          <p:cNvPicPr preferRelativeResize="0"/>
          <p:nvPr/>
        </p:nvPicPr>
        <p:blipFill>
          <a:blip r:embed="rId4">
            <a:alphaModFix/>
          </a:blip>
          <a:stretch>
            <a:fillRect/>
          </a:stretch>
        </p:blipFill>
        <p:spPr>
          <a:xfrm>
            <a:off x="8540191" y="-3950"/>
            <a:ext cx="601950" cy="601925"/>
          </a:xfrm>
          <a:prstGeom prst="rect">
            <a:avLst/>
          </a:prstGeom>
          <a:noFill/>
          <a:ln>
            <a:noFill/>
          </a:ln>
        </p:spPr>
      </p:pic>
      <p:grpSp>
        <p:nvGrpSpPr>
          <p:cNvPr id="441" name="Google Shape;441;p31"/>
          <p:cNvGrpSpPr/>
          <p:nvPr/>
        </p:nvGrpSpPr>
        <p:grpSpPr>
          <a:xfrm>
            <a:off x="531425" y="3275252"/>
            <a:ext cx="1251900" cy="1113600"/>
            <a:chOff x="2488475" y="3163952"/>
            <a:chExt cx="1251900" cy="1113600"/>
          </a:xfrm>
        </p:grpSpPr>
        <p:sp>
          <p:nvSpPr>
            <p:cNvPr id="442" name="Google Shape;442;p31"/>
            <p:cNvSpPr/>
            <p:nvPr/>
          </p:nvSpPr>
          <p:spPr>
            <a:xfrm>
              <a:off x="2488475" y="3163952"/>
              <a:ext cx="1251900" cy="1113600"/>
            </a:xfrm>
            <a:prstGeom prst="star7">
              <a:avLst>
                <a:gd fmla="val 34601" name="adj"/>
                <a:gd fmla="val 102572" name="hf"/>
                <a:gd fmla="val 105210" name="vf"/>
              </a:avLst>
            </a:prstGeom>
            <a:solidFill>
              <a:srgbClr val="FF7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Nunito Sans ExtraLight"/>
                <a:ea typeface="Nunito Sans ExtraLight"/>
                <a:cs typeface="Nunito Sans ExtraLight"/>
                <a:sym typeface="Nunito Sans ExtraLight"/>
              </a:endParaRPr>
            </a:p>
          </p:txBody>
        </p:sp>
        <p:sp>
          <p:nvSpPr>
            <p:cNvPr id="443" name="Google Shape;443;p31"/>
            <p:cNvSpPr/>
            <p:nvPr/>
          </p:nvSpPr>
          <p:spPr>
            <a:xfrm>
              <a:off x="2560175" y="3227688"/>
              <a:ext cx="1108500" cy="986100"/>
            </a:xfrm>
            <a:prstGeom prst="star7">
              <a:avLst>
                <a:gd fmla="val 34601" name="adj"/>
                <a:gd fmla="val 102572" name="hf"/>
                <a:gd fmla="val 105210" name="vf"/>
              </a:avLst>
            </a:prstGeom>
            <a:solidFill>
              <a:srgbClr val="FF7CAA"/>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Nunito Sans ExtraLight"/>
                <a:ea typeface="Nunito Sans ExtraLight"/>
                <a:cs typeface="Nunito Sans ExtraLight"/>
                <a:sym typeface="Nunito Sans ExtraLigh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447" name="Shape 447"/>
        <p:cNvGrpSpPr/>
        <p:nvPr/>
      </p:nvGrpSpPr>
      <p:grpSpPr>
        <a:xfrm>
          <a:off x="0" y="0"/>
          <a:ext cx="0" cy="0"/>
          <a:chOff x="0" y="0"/>
          <a:chExt cx="0" cy="0"/>
        </a:xfrm>
      </p:grpSpPr>
      <p:pic>
        <p:nvPicPr>
          <p:cNvPr id="448" name="Google Shape;448;p32"/>
          <p:cNvPicPr preferRelativeResize="0"/>
          <p:nvPr/>
        </p:nvPicPr>
        <p:blipFill>
          <a:blip r:embed="rId3">
            <a:alphaModFix/>
          </a:blip>
          <a:stretch>
            <a:fillRect/>
          </a:stretch>
        </p:blipFill>
        <p:spPr>
          <a:xfrm>
            <a:off x="489847" y="332824"/>
            <a:ext cx="3382127" cy="1185975"/>
          </a:xfrm>
          <a:prstGeom prst="rect">
            <a:avLst/>
          </a:prstGeom>
          <a:noFill/>
          <a:ln>
            <a:noFill/>
          </a:ln>
        </p:spPr>
      </p:pic>
      <p:pic>
        <p:nvPicPr>
          <p:cNvPr id="449" name="Google Shape;449;p32"/>
          <p:cNvPicPr preferRelativeResize="0"/>
          <p:nvPr/>
        </p:nvPicPr>
        <p:blipFill>
          <a:blip r:embed="rId4">
            <a:alphaModFix/>
          </a:blip>
          <a:stretch>
            <a:fillRect/>
          </a:stretch>
        </p:blipFill>
        <p:spPr>
          <a:xfrm>
            <a:off x="489851" y="1813375"/>
            <a:ext cx="3382125" cy="10040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BFF"/>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135776" y="2991900"/>
            <a:ext cx="946300" cy="1077741"/>
          </a:xfrm>
          <a:prstGeom prst="rect">
            <a:avLst/>
          </a:prstGeom>
          <a:noFill/>
          <a:ln>
            <a:noFill/>
          </a:ln>
        </p:spPr>
      </p:pic>
      <p:sp>
        <p:nvSpPr>
          <p:cNvPr id="70" name="Google Shape;70;p16"/>
          <p:cNvSpPr/>
          <p:nvPr/>
        </p:nvSpPr>
        <p:spPr>
          <a:xfrm>
            <a:off x="526125" y="1541600"/>
            <a:ext cx="2862600" cy="1390200"/>
          </a:xfrm>
          <a:prstGeom prst="rect">
            <a:avLst/>
          </a:prstGeom>
          <a:solidFill>
            <a:srgbClr val="FFC7D9"/>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5899850" y="2963075"/>
            <a:ext cx="2760600" cy="1704900"/>
          </a:xfrm>
          <a:prstGeom prst="rect">
            <a:avLst/>
          </a:prstGeom>
          <a:solidFill>
            <a:srgbClr val="C9EBFF"/>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6"/>
          <p:cNvGrpSpPr/>
          <p:nvPr/>
        </p:nvGrpSpPr>
        <p:grpSpPr>
          <a:xfrm>
            <a:off x="4324950" y="1153375"/>
            <a:ext cx="3041950" cy="1323225"/>
            <a:chOff x="4324950" y="1153375"/>
            <a:chExt cx="3041950" cy="1323225"/>
          </a:xfrm>
        </p:grpSpPr>
        <p:sp>
          <p:nvSpPr>
            <p:cNvPr id="73" name="Google Shape;73;p16"/>
            <p:cNvSpPr/>
            <p:nvPr/>
          </p:nvSpPr>
          <p:spPr>
            <a:xfrm>
              <a:off x="4516900" y="1153375"/>
              <a:ext cx="2850000" cy="1127700"/>
            </a:xfrm>
            <a:prstGeom prst="rect">
              <a:avLst/>
            </a:prstGeom>
            <a:solidFill>
              <a:srgbClr val="C9EBFF"/>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4466925" y="1200700"/>
              <a:ext cx="2850000" cy="1127700"/>
            </a:xfrm>
            <a:prstGeom prst="rect">
              <a:avLst/>
            </a:prstGeom>
            <a:solidFill>
              <a:srgbClr val="FF7CAA"/>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4422250" y="1248025"/>
              <a:ext cx="2850000" cy="1127700"/>
            </a:xfrm>
            <a:prstGeom prst="rect">
              <a:avLst/>
            </a:prstGeom>
            <a:solidFill>
              <a:srgbClr val="FFC7D9"/>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4369650" y="1300600"/>
              <a:ext cx="2850000" cy="1127700"/>
            </a:xfrm>
            <a:prstGeom prst="rect">
              <a:avLst/>
            </a:prstGeom>
            <a:solidFill>
              <a:srgbClr val="FFF3F8"/>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4324950" y="1348900"/>
              <a:ext cx="2850000" cy="1127700"/>
            </a:xfrm>
            <a:prstGeom prst="rect">
              <a:avLst/>
            </a:prstGeom>
            <a:solidFill>
              <a:schemeClr val="lt1"/>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6"/>
          <p:cNvSpPr/>
          <p:nvPr/>
        </p:nvSpPr>
        <p:spPr>
          <a:xfrm>
            <a:off x="2140350" y="3457325"/>
            <a:ext cx="2912100" cy="1210500"/>
          </a:xfrm>
          <a:prstGeom prst="rect">
            <a:avLst/>
          </a:prstGeom>
          <a:solidFill>
            <a:schemeClr val="lt1"/>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756708" y="1728628"/>
            <a:ext cx="2460900" cy="754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SemiBold"/>
                <a:ea typeface="Nunito Sans SemiBold"/>
                <a:cs typeface="Nunito Sans SemiBold"/>
                <a:sym typeface="Nunito Sans SemiBold"/>
              </a:rPr>
              <a:t>1. </a:t>
            </a:r>
            <a:endParaRPr sz="1000">
              <a:solidFill>
                <a:srgbClr val="1D1D1D"/>
              </a:solidFill>
              <a:latin typeface="Nunito Sans SemiBold"/>
              <a:ea typeface="Nunito Sans SemiBold"/>
              <a:cs typeface="Nunito Sans SemiBold"/>
              <a:sym typeface="Nunito Sans SemiBold"/>
            </a:endParaRPr>
          </a:p>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a:t>
            </a:r>
            <a:endParaRPr sz="1000">
              <a:solidFill>
                <a:srgbClr val="1D1D1D"/>
              </a:solidFill>
              <a:latin typeface="Nunito Sans Light"/>
              <a:ea typeface="Nunito Sans Light"/>
              <a:cs typeface="Nunito Sans Light"/>
              <a:sym typeface="Nunito Sans Light"/>
            </a:endParaRPr>
          </a:p>
        </p:txBody>
      </p:sp>
      <p:sp>
        <p:nvSpPr>
          <p:cNvPr id="80" name="Google Shape;80;p16"/>
          <p:cNvSpPr txBox="1"/>
          <p:nvPr/>
        </p:nvSpPr>
        <p:spPr>
          <a:xfrm>
            <a:off x="4536571" y="1526886"/>
            <a:ext cx="2539200" cy="754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SemiBold"/>
                <a:ea typeface="Nunito Sans SemiBold"/>
                <a:cs typeface="Nunito Sans SemiBold"/>
                <a:sym typeface="Nunito Sans SemiBold"/>
              </a:rPr>
              <a:t>2. </a:t>
            </a:r>
            <a:endParaRPr sz="1000">
              <a:solidFill>
                <a:srgbClr val="1D1D1D"/>
              </a:solidFill>
              <a:latin typeface="Nunito Sans SemiBold"/>
              <a:ea typeface="Nunito Sans SemiBold"/>
              <a:cs typeface="Nunito Sans SemiBold"/>
              <a:sym typeface="Nunito Sans SemiBold"/>
            </a:endParaRPr>
          </a:p>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a:t>
            </a:r>
            <a:endParaRPr sz="1000">
              <a:solidFill>
                <a:srgbClr val="1D1D1D"/>
              </a:solidFill>
              <a:latin typeface="Nunito Sans Light"/>
              <a:ea typeface="Nunito Sans Light"/>
              <a:cs typeface="Nunito Sans Light"/>
              <a:sym typeface="Nunito Sans Light"/>
            </a:endParaRPr>
          </a:p>
        </p:txBody>
      </p:sp>
      <p:sp>
        <p:nvSpPr>
          <p:cNvPr id="81" name="Google Shape;81;p16"/>
          <p:cNvSpPr txBox="1"/>
          <p:nvPr/>
        </p:nvSpPr>
        <p:spPr>
          <a:xfrm>
            <a:off x="2358412" y="3698807"/>
            <a:ext cx="2280900" cy="9543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t/>
            </a:r>
            <a:endParaRPr sz="1000">
              <a:solidFill>
                <a:srgbClr val="1D1D1D"/>
              </a:solidFill>
              <a:latin typeface="Nunito Sans SemiBold"/>
              <a:ea typeface="Nunito Sans SemiBold"/>
              <a:cs typeface="Nunito Sans SemiBold"/>
              <a:sym typeface="Nunito Sans SemiBold"/>
            </a:endParaRPr>
          </a:p>
          <a:p>
            <a:pPr indent="0" lvl="0" marL="0" rtl="0" algn="l">
              <a:lnSpc>
                <a:spcPct val="130000"/>
              </a:lnSpc>
              <a:spcBef>
                <a:spcPts val="0"/>
              </a:spcBef>
              <a:spcAft>
                <a:spcPts val="0"/>
              </a:spcAft>
              <a:buNone/>
            </a:pPr>
            <a:r>
              <a:rPr lang="en" sz="10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a:t>
            </a:r>
            <a:endParaRPr sz="1000">
              <a:solidFill>
                <a:srgbClr val="1D1D1D"/>
              </a:solidFill>
              <a:latin typeface="Nunito Sans Light"/>
              <a:ea typeface="Nunito Sans Light"/>
              <a:cs typeface="Nunito Sans Light"/>
              <a:sym typeface="Nunito Sans Light"/>
            </a:endParaRPr>
          </a:p>
        </p:txBody>
      </p:sp>
      <p:sp>
        <p:nvSpPr>
          <p:cNvPr id="82" name="Google Shape;82;p16"/>
          <p:cNvSpPr txBox="1"/>
          <p:nvPr/>
        </p:nvSpPr>
        <p:spPr>
          <a:xfrm>
            <a:off x="6114600" y="3419175"/>
            <a:ext cx="2198100" cy="9543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SemiBold"/>
                <a:ea typeface="Nunito Sans SemiBold"/>
                <a:cs typeface="Nunito Sans SemiBold"/>
                <a:sym typeface="Nunito Sans SemiBold"/>
              </a:rPr>
              <a:t>3. </a:t>
            </a:r>
            <a:endParaRPr sz="1000">
              <a:solidFill>
                <a:srgbClr val="1D1D1D"/>
              </a:solidFill>
              <a:latin typeface="Nunito Sans SemiBold"/>
              <a:ea typeface="Nunito Sans SemiBold"/>
              <a:cs typeface="Nunito Sans SemiBold"/>
              <a:sym typeface="Nunito Sans SemiBold"/>
            </a:endParaRPr>
          </a:p>
          <a:p>
            <a:pPr indent="0" lvl="0" marL="0" rtl="0" algn="l">
              <a:lnSpc>
                <a:spcPct val="130000"/>
              </a:lnSpc>
              <a:spcBef>
                <a:spcPts val="0"/>
              </a:spcBef>
              <a:spcAft>
                <a:spcPts val="0"/>
              </a:spcAft>
              <a:buClr>
                <a:schemeClr val="dk1"/>
              </a:buClr>
              <a:buSzPts val="1100"/>
              <a:buFont typeface="Arial"/>
              <a:buNone/>
            </a:pPr>
            <a:r>
              <a:rPr lang="en" sz="10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a:t>
            </a:r>
            <a:endParaRPr sz="1000">
              <a:solidFill>
                <a:srgbClr val="1D1D1D"/>
              </a:solidFill>
              <a:latin typeface="Nunito Sans Light"/>
              <a:ea typeface="Nunito Sans Light"/>
              <a:cs typeface="Nunito Sans Light"/>
              <a:sym typeface="Nunito Sans Light"/>
            </a:endParaRPr>
          </a:p>
        </p:txBody>
      </p:sp>
      <p:sp>
        <p:nvSpPr>
          <p:cNvPr id="83" name="Google Shape;83;p16"/>
          <p:cNvSpPr txBox="1"/>
          <p:nvPr/>
        </p:nvSpPr>
        <p:spPr>
          <a:xfrm>
            <a:off x="483629" y="495301"/>
            <a:ext cx="2460900" cy="277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1800">
                <a:solidFill>
                  <a:srgbClr val="0882C7"/>
                </a:solidFill>
                <a:latin typeface="Nunito Sans SemiBold"/>
                <a:ea typeface="Nunito Sans SemiBold"/>
                <a:cs typeface="Nunito Sans SemiBold"/>
                <a:sym typeface="Nunito Sans SemiBold"/>
              </a:rPr>
              <a:t>Lorem ipsum</a:t>
            </a:r>
            <a:endParaRPr sz="1800">
              <a:solidFill>
                <a:srgbClr val="0882C7"/>
              </a:solidFill>
              <a:latin typeface="Nunito Sans Light"/>
              <a:ea typeface="Nunito Sans Light"/>
              <a:cs typeface="Nunito Sans Light"/>
              <a:sym typeface="Nunito Sans Light"/>
            </a:endParaRPr>
          </a:p>
        </p:txBody>
      </p:sp>
      <p:sp>
        <p:nvSpPr>
          <p:cNvPr id="84" name="Google Shape;84;p16"/>
          <p:cNvSpPr/>
          <p:nvPr/>
        </p:nvSpPr>
        <p:spPr>
          <a:xfrm>
            <a:off x="479030" y="1495647"/>
            <a:ext cx="91800" cy="91800"/>
          </a:xfrm>
          <a:prstGeom prst="rect">
            <a:avLst/>
          </a:prstGeom>
          <a:solidFill>
            <a:schemeClr val="lt1"/>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rot="2700000">
            <a:off x="1099440" y="2885590"/>
            <a:ext cx="91641" cy="91641"/>
          </a:xfrm>
          <a:prstGeom prst="rect">
            <a:avLst/>
          </a:prstGeom>
          <a:solidFill>
            <a:srgbClr val="C9EBFF"/>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3346255" y="2885497"/>
            <a:ext cx="91800" cy="91800"/>
          </a:xfrm>
          <a:prstGeom prst="rect">
            <a:avLst/>
          </a:prstGeom>
          <a:solidFill>
            <a:schemeClr val="lt1"/>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2700000">
            <a:off x="2095590" y="4018590"/>
            <a:ext cx="91641" cy="91641"/>
          </a:xfrm>
          <a:prstGeom prst="rect">
            <a:avLst/>
          </a:prstGeom>
          <a:solidFill>
            <a:srgbClr val="C9EBFF"/>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1327666">
            <a:off x="6650345" y="2682584"/>
            <a:ext cx="244509" cy="566233"/>
          </a:xfrm>
          <a:prstGeom prst="rect">
            <a:avLst/>
          </a:prstGeom>
          <a:solidFill>
            <a:srgbClr val="69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6"/>
          <p:cNvPicPr preferRelativeResize="0"/>
          <p:nvPr/>
        </p:nvPicPr>
        <p:blipFill>
          <a:blip r:embed="rId4">
            <a:alphaModFix/>
          </a:blip>
          <a:stretch>
            <a:fillRect/>
          </a:stretch>
        </p:blipFill>
        <p:spPr>
          <a:xfrm>
            <a:off x="5717800" y="469075"/>
            <a:ext cx="1108600" cy="1175350"/>
          </a:xfrm>
          <a:prstGeom prst="rect">
            <a:avLst/>
          </a:prstGeom>
          <a:noFill/>
          <a:ln>
            <a:noFill/>
          </a:ln>
        </p:spPr>
      </p:pic>
      <p:pic>
        <p:nvPicPr>
          <p:cNvPr id="90" name="Google Shape;90;p16"/>
          <p:cNvPicPr preferRelativeResize="0"/>
          <p:nvPr/>
        </p:nvPicPr>
        <p:blipFill>
          <a:blip r:embed="rId5">
            <a:alphaModFix/>
          </a:blip>
          <a:stretch>
            <a:fillRect/>
          </a:stretch>
        </p:blipFill>
        <p:spPr>
          <a:xfrm>
            <a:off x="1494601" y="2625509"/>
            <a:ext cx="1613991" cy="121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4FF"/>
        </a:solidFill>
      </p:bgPr>
    </p:bg>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4506650" y="481409"/>
            <a:ext cx="4153872" cy="4199149"/>
          </a:xfrm>
          <a:prstGeom prst="rect">
            <a:avLst/>
          </a:prstGeom>
          <a:noFill/>
          <a:ln>
            <a:noFill/>
          </a:ln>
        </p:spPr>
      </p:pic>
      <p:sp>
        <p:nvSpPr>
          <p:cNvPr id="96" name="Google Shape;96;p17"/>
          <p:cNvSpPr/>
          <p:nvPr/>
        </p:nvSpPr>
        <p:spPr>
          <a:xfrm>
            <a:off x="483400" y="483400"/>
            <a:ext cx="3403500" cy="4184700"/>
          </a:xfrm>
          <a:prstGeom prst="rect">
            <a:avLst/>
          </a:prstGeom>
          <a:solidFill>
            <a:srgbClr val="FFFCED"/>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805675" y="1758500"/>
            <a:ext cx="2838300" cy="2370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10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 </a:t>
            </a:r>
            <a:endParaRPr sz="1000">
              <a:solidFill>
                <a:srgbClr val="1D1D1D"/>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rPr lang="en" sz="1000">
                <a:solidFill>
                  <a:srgbClr val="1D1D1D"/>
                </a:solidFill>
                <a:latin typeface="Nunito Sans Light"/>
                <a:ea typeface="Nunito Sans Light"/>
                <a:cs typeface="Nunito Sans Light"/>
                <a:sym typeface="Nunito Sans Light"/>
              </a:rPr>
              <a:t>Ut enim ad minim veniam, quis nostrud exercitation ullamco laboris nisi ut aliquip ex ea commodo consequat. Duis aute irure dolor in reprehenderit in voluptate velit esse cillum dolore eu fugiat nulla pariatur. </a:t>
            </a:r>
            <a:endParaRPr sz="1000">
              <a:solidFill>
                <a:srgbClr val="1D1D1D"/>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sz="1000">
              <a:solidFill>
                <a:srgbClr val="1D1D1D"/>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rPr lang="en" sz="1000">
                <a:solidFill>
                  <a:srgbClr val="1D1D1D"/>
                </a:solidFill>
                <a:latin typeface="Nunito Sans Light"/>
                <a:ea typeface="Nunito Sans Light"/>
                <a:cs typeface="Nunito Sans Light"/>
                <a:sym typeface="Nunito Sans Light"/>
              </a:rPr>
              <a:t>Excepteur sint occaecat cupidatat non proident, sunt in culpa qui officia deserunt mollit anim id est laborum.</a:t>
            </a:r>
            <a:endParaRPr sz="1000">
              <a:solidFill>
                <a:srgbClr val="1D1D1D"/>
              </a:solidFill>
              <a:latin typeface="Nunito Sans Light"/>
              <a:ea typeface="Nunito Sans Light"/>
              <a:cs typeface="Nunito Sans Light"/>
              <a:sym typeface="Nunito Sans Light"/>
            </a:endParaRPr>
          </a:p>
        </p:txBody>
      </p:sp>
      <p:sp>
        <p:nvSpPr>
          <p:cNvPr id="98" name="Google Shape;98;p17"/>
          <p:cNvSpPr txBox="1"/>
          <p:nvPr/>
        </p:nvSpPr>
        <p:spPr>
          <a:xfrm>
            <a:off x="5322364" y="798141"/>
            <a:ext cx="662100" cy="323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lang="en" sz="700">
                <a:solidFill>
                  <a:srgbClr val="1D1D1D"/>
                </a:solidFill>
                <a:latin typeface="Nunito Sans Light"/>
                <a:ea typeface="Nunito Sans Light"/>
                <a:cs typeface="Nunito Sans Light"/>
                <a:sym typeface="Nunito Sans Light"/>
              </a:rPr>
              <a:t>Lorem ipsum dolor sit </a:t>
            </a:r>
            <a:endParaRPr sz="700">
              <a:solidFill>
                <a:srgbClr val="1D1D1D"/>
              </a:solidFill>
              <a:latin typeface="Nunito Sans Light"/>
              <a:ea typeface="Nunito Sans Light"/>
              <a:cs typeface="Nunito Sans Light"/>
              <a:sym typeface="Nunito Sans Light"/>
            </a:endParaRPr>
          </a:p>
          <a:p>
            <a:pPr indent="0" lvl="0" marL="0" rtl="0" algn="l">
              <a:lnSpc>
                <a:spcPct val="100000"/>
              </a:lnSpc>
              <a:spcBef>
                <a:spcPts val="0"/>
              </a:spcBef>
              <a:spcAft>
                <a:spcPts val="0"/>
              </a:spcAft>
              <a:buNone/>
            </a:pPr>
            <a:r>
              <a:t/>
            </a:r>
            <a:endParaRPr sz="700">
              <a:solidFill>
                <a:srgbClr val="1D1D1D"/>
              </a:solidFill>
              <a:latin typeface="Nunito Sans Light"/>
              <a:ea typeface="Nunito Sans Light"/>
              <a:cs typeface="Nunito Sans Light"/>
              <a:sym typeface="Nunito Sans Light"/>
            </a:endParaRPr>
          </a:p>
        </p:txBody>
      </p:sp>
      <p:sp>
        <p:nvSpPr>
          <p:cNvPr id="99" name="Google Shape;99;p17"/>
          <p:cNvSpPr txBox="1"/>
          <p:nvPr/>
        </p:nvSpPr>
        <p:spPr>
          <a:xfrm>
            <a:off x="4913933" y="1293959"/>
            <a:ext cx="662100" cy="107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1100"/>
              <a:buFont typeface="Arial"/>
              <a:buNone/>
            </a:pPr>
            <a:r>
              <a:rPr lang="en" sz="700">
                <a:solidFill>
                  <a:srgbClr val="1D1D1D"/>
                </a:solidFill>
                <a:latin typeface="Nunito Sans Light"/>
                <a:ea typeface="Nunito Sans Light"/>
                <a:cs typeface="Nunito Sans Light"/>
                <a:sym typeface="Nunito Sans Light"/>
              </a:rPr>
              <a:t>Lorem ipsum </a:t>
            </a:r>
            <a:endParaRPr sz="700">
              <a:solidFill>
                <a:srgbClr val="1D1D1D"/>
              </a:solidFill>
              <a:latin typeface="Nunito Sans Light"/>
              <a:ea typeface="Nunito Sans Light"/>
              <a:cs typeface="Nunito Sans Light"/>
              <a:sym typeface="Nunito Sans Light"/>
            </a:endParaRPr>
          </a:p>
        </p:txBody>
      </p:sp>
      <p:sp>
        <p:nvSpPr>
          <p:cNvPr id="100" name="Google Shape;100;p17"/>
          <p:cNvSpPr txBox="1"/>
          <p:nvPr/>
        </p:nvSpPr>
        <p:spPr>
          <a:xfrm>
            <a:off x="4913933" y="2267234"/>
            <a:ext cx="6621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n" sz="700">
                <a:solidFill>
                  <a:srgbClr val="1D1D1D"/>
                </a:solidFill>
                <a:latin typeface="Nunito Sans Light"/>
                <a:ea typeface="Nunito Sans Light"/>
                <a:cs typeface="Nunito Sans Light"/>
                <a:sym typeface="Nunito Sans Light"/>
              </a:rPr>
              <a:t>Lorem ipsum </a:t>
            </a:r>
            <a:endParaRPr sz="700">
              <a:solidFill>
                <a:srgbClr val="1D1D1D"/>
              </a:solidFill>
              <a:latin typeface="Nunito Sans Light"/>
              <a:ea typeface="Nunito Sans Light"/>
              <a:cs typeface="Nunito Sans Light"/>
              <a:sym typeface="Nunito Sans Light"/>
            </a:endParaRPr>
          </a:p>
          <a:p>
            <a:pPr indent="0" lvl="0" marL="0" rtl="0" algn="ctr">
              <a:lnSpc>
                <a:spcPct val="100000"/>
              </a:lnSpc>
              <a:spcBef>
                <a:spcPts val="0"/>
              </a:spcBef>
              <a:spcAft>
                <a:spcPts val="0"/>
              </a:spcAft>
              <a:buClr>
                <a:schemeClr val="dk1"/>
              </a:buClr>
              <a:buSzPts val="1100"/>
              <a:buFont typeface="Arial"/>
              <a:buNone/>
            </a:pPr>
            <a:r>
              <a:t/>
            </a:r>
            <a:endParaRPr sz="700">
              <a:solidFill>
                <a:srgbClr val="1D1D1D"/>
              </a:solidFill>
              <a:latin typeface="Nunito Sans Light"/>
              <a:ea typeface="Nunito Sans Light"/>
              <a:cs typeface="Nunito Sans Light"/>
              <a:sym typeface="Nunito Sans Light"/>
            </a:endParaRPr>
          </a:p>
        </p:txBody>
      </p:sp>
      <p:sp>
        <p:nvSpPr>
          <p:cNvPr id="101" name="Google Shape;101;p17"/>
          <p:cNvSpPr txBox="1"/>
          <p:nvPr/>
        </p:nvSpPr>
        <p:spPr>
          <a:xfrm>
            <a:off x="5311371" y="2667124"/>
            <a:ext cx="6621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n" sz="700">
                <a:solidFill>
                  <a:srgbClr val="1D1D1D"/>
                </a:solidFill>
                <a:latin typeface="Nunito Sans Light"/>
                <a:ea typeface="Nunito Sans Light"/>
                <a:cs typeface="Nunito Sans Light"/>
                <a:sym typeface="Nunito Sans Light"/>
              </a:rPr>
              <a:t>Lorem ipsum </a:t>
            </a:r>
            <a:endParaRPr sz="700">
              <a:solidFill>
                <a:srgbClr val="1D1D1D"/>
              </a:solidFill>
              <a:latin typeface="Nunito Sans Light"/>
              <a:ea typeface="Nunito Sans Light"/>
              <a:cs typeface="Nunito Sans Light"/>
              <a:sym typeface="Nunito Sans Light"/>
            </a:endParaRPr>
          </a:p>
          <a:p>
            <a:pPr indent="0" lvl="0" marL="0" rtl="0" algn="l">
              <a:lnSpc>
                <a:spcPct val="100000"/>
              </a:lnSpc>
              <a:spcBef>
                <a:spcPts val="0"/>
              </a:spcBef>
              <a:spcAft>
                <a:spcPts val="0"/>
              </a:spcAft>
              <a:buClr>
                <a:schemeClr val="dk1"/>
              </a:buClr>
              <a:buSzPts val="1100"/>
              <a:buFont typeface="Arial"/>
              <a:buNone/>
            </a:pPr>
            <a:r>
              <a:t/>
            </a:r>
            <a:endParaRPr sz="700">
              <a:solidFill>
                <a:srgbClr val="1D1D1D"/>
              </a:solidFill>
              <a:latin typeface="Nunito Sans Light"/>
              <a:ea typeface="Nunito Sans Light"/>
              <a:cs typeface="Nunito Sans Light"/>
              <a:sym typeface="Nunito Sans Light"/>
            </a:endParaRPr>
          </a:p>
        </p:txBody>
      </p:sp>
      <p:sp>
        <p:nvSpPr>
          <p:cNvPr id="102" name="Google Shape;102;p17"/>
          <p:cNvSpPr txBox="1"/>
          <p:nvPr/>
        </p:nvSpPr>
        <p:spPr>
          <a:xfrm>
            <a:off x="813491" y="766830"/>
            <a:ext cx="2743200" cy="474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1D1D1D"/>
                </a:solidFill>
                <a:latin typeface="Nunito Sans SemiBold"/>
                <a:ea typeface="Nunito Sans SemiBold"/>
                <a:cs typeface="Nunito Sans SemiBold"/>
                <a:sym typeface="Nunito Sans SemiBold"/>
              </a:rPr>
              <a:t>Lorem ipsum dolor sit amet, consectetur adipiscing </a:t>
            </a:r>
            <a:endParaRPr>
              <a:solidFill>
                <a:srgbClr val="1D1D1D"/>
              </a:solidFill>
              <a:latin typeface="Nunito Sans SemiBold"/>
              <a:ea typeface="Nunito Sans SemiBold"/>
              <a:cs typeface="Nunito Sans SemiBold"/>
              <a:sym typeface="Nunito Sans SemiBold"/>
            </a:endParaRPr>
          </a:p>
        </p:txBody>
      </p:sp>
      <p:sp>
        <p:nvSpPr>
          <p:cNvPr id="103" name="Google Shape;103;p17"/>
          <p:cNvSpPr txBox="1"/>
          <p:nvPr/>
        </p:nvSpPr>
        <p:spPr>
          <a:xfrm>
            <a:off x="4782983" y="1641097"/>
            <a:ext cx="924000" cy="3663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0"/>
              </a:spcBef>
              <a:spcAft>
                <a:spcPts val="0"/>
              </a:spcAft>
              <a:buClr>
                <a:schemeClr val="dk1"/>
              </a:buClr>
              <a:buSzPts val="1100"/>
              <a:buFont typeface="Arial"/>
              <a:buNone/>
            </a:pPr>
            <a:r>
              <a:t/>
            </a:r>
            <a:endParaRPr sz="700">
              <a:solidFill>
                <a:srgbClr val="1D1D1D"/>
              </a:solidFill>
              <a:latin typeface="Nunito Sans SemiBold"/>
              <a:ea typeface="Nunito Sans SemiBold"/>
              <a:cs typeface="Nunito Sans SemiBold"/>
              <a:sym typeface="Nunito Sans SemiBold"/>
            </a:endParaRPr>
          </a:p>
          <a:p>
            <a:pPr indent="0" lvl="0" marL="0" rtl="0" algn="ctr">
              <a:lnSpc>
                <a:spcPct val="120000"/>
              </a:lnSpc>
              <a:spcBef>
                <a:spcPts val="0"/>
              </a:spcBef>
              <a:spcAft>
                <a:spcPts val="0"/>
              </a:spcAft>
              <a:buClr>
                <a:schemeClr val="dk1"/>
              </a:buClr>
              <a:buSzPts val="1100"/>
              <a:buFont typeface="Arial"/>
              <a:buNone/>
            </a:pPr>
            <a:r>
              <a:rPr lang="en" sz="700">
                <a:solidFill>
                  <a:srgbClr val="1D1D1D"/>
                </a:solidFill>
                <a:latin typeface="Nunito Sans Light"/>
                <a:ea typeface="Nunito Sans Light"/>
                <a:cs typeface="Nunito Sans Light"/>
                <a:sym typeface="Nunito Sans Light"/>
              </a:rPr>
              <a:t>Lorem ipsum dolor sit </a:t>
            </a:r>
            <a:endParaRPr sz="700">
              <a:solidFill>
                <a:srgbClr val="1D1D1D"/>
              </a:solidFill>
              <a:latin typeface="Nunito Sans Light"/>
              <a:ea typeface="Nunito Sans Light"/>
              <a:cs typeface="Nunito Sans Light"/>
              <a:sym typeface="Nunito Sans Light"/>
            </a:endParaRPr>
          </a:p>
          <a:p>
            <a:pPr indent="0" lvl="0" marL="0" rtl="0" algn="ctr">
              <a:lnSpc>
                <a:spcPct val="120000"/>
              </a:lnSpc>
              <a:spcBef>
                <a:spcPts val="0"/>
              </a:spcBef>
              <a:spcAft>
                <a:spcPts val="0"/>
              </a:spcAft>
              <a:buNone/>
            </a:pPr>
            <a:r>
              <a:t/>
            </a:r>
            <a:endParaRPr sz="700">
              <a:solidFill>
                <a:srgbClr val="1D1D1D"/>
              </a:solidFill>
              <a:latin typeface="Nunito Sans Light"/>
              <a:ea typeface="Nunito Sans Light"/>
              <a:cs typeface="Nunito Sans Light"/>
              <a:sym typeface="Nunito Sans Light"/>
            </a:endParaRPr>
          </a:p>
        </p:txBody>
      </p:sp>
      <p:sp>
        <p:nvSpPr>
          <p:cNvPr id="104" name="Google Shape;104;p17"/>
          <p:cNvSpPr txBox="1"/>
          <p:nvPr/>
        </p:nvSpPr>
        <p:spPr>
          <a:xfrm>
            <a:off x="6135411" y="1641097"/>
            <a:ext cx="924000" cy="2370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0"/>
              </a:spcBef>
              <a:spcAft>
                <a:spcPts val="0"/>
              </a:spcAft>
              <a:buClr>
                <a:schemeClr val="dk1"/>
              </a:buClr>
              <a:buSzPts val="1100"/>
              <a:buFont typeface="Arial"/>
              <a:buNone/>
            </a:pPr>
            <a:r>
              <a:rPr lang="en" sz="700">
                <a:solidFill>
                  <a:srgbClr val="1D1D1D"/>
                </a:solidFill>
                <a:latin typeface="Nunito Sans SemiBold"/>
                <a:ea typeface="Nunito Sans SemiBold"/>
                <a:cs typeface="Nunito Sans SemiBold"/>
                <a:sym typeface="Nunito Sans SemiBold"/>
              </a:rPr>
              <a:t>Lorem ipsum </a:t>
            </a:r>
            <a:endParaRPr sz="700">
              <a:solidFill>
                <a:srgbClr val="1D1D1D"/>
              </a:solidFill>
              <a:latin typeface="Nunito Sans SemiBold"/>
              <a:ea typeface="Nunito Sans SemiBold"/>
              <a:cs typeface="Nunito Sans SemiBold"/>
              <a:sym typeface="Nunito Sans SemiBold"/>
            </a:endParaRPr>
          </a:p>
          <a:p>
            <a:pPr indent="0" lvl="0" marL="0" rtl="0" algn="ctr">
              <a:lnSpc>
                <a:spcPct val="120000"/>
              </a:lnSpc>
              <a:spcBef>
                <a:spcPts val="0"/>
              </a:spcBef>
              <a:spcAft>
                <a:spcPts val="0"/>
              </a:spcAft>
              <a:buClr>
                <a:schemeClr val="dk1"/>
              </a:buClr>
              <a:buSzPts val="1100"/>
              <a:buFont typeface="Arial"/>
              <a:buNone/>
            </a:pPr>
            <a:r>
              <a:t/>
            </a:r>
            <a:endParaRPr sz="700">
              <a:solidFill>
                <a:srgbClr val="1D1D1D"/>
              </a:solidFill>
              <a:latin typeface="Nunito Sans SemiBold"/>
              <a:ea typeface="Nunito Sans SemiBold"/>
              <a:cs typeface="Nunito Sans SemiBold"/>
              <a:sym typeface="Nunito Sans SemiBold"/>
            </a:endParaRPr>
          </a:p>
        </p:txBody>
      </p:sp>
      <p:sp>
        <p:nvSpPr>
          <p:cNvPr id="105" name="Google Shape;105;p17"/>
          <p:cNvSpPr txBox="1"/>
          <p:nvPr/>
        </p:nvSpPr>
        <p:spPr>
          <a:xfrm>
            <a:off x="7321613" y="1641100"/>
            <a:ext cx="1188300" cy="3663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0"/>
              </a:spcBef>
              <a:spcAft>
                <a:spcPts val="0"/>
              </a:spcAft>
              <a:buClr>
                <a:schemeClr val="dk1"/>
              </a:buClr>
              <a:buSzPts val="1100"/>
              <a:buFont typeface="Arial"/>
              <a:buNone/>
            </a:pPr>
            <a:r>
              <a:t/>
            </a:r>
            <a:endParaRPr sz="700">
              <a:solidFill>
                <a:srgbClr val="1D1D1D"/>
              </a:solidFill>
              <a:latin typeface="Nunito Sans SemiBold"/>
              <a:ea typeface="Nunito Sans SemiBold"/>
              <a:cs typeface="Nunito Sans SemiBold"/>
              <a:sym typeface="Nunito Sans SemiBold"/>
            </a:endParaRPr>
          </a:p>
          <a:p>
            <a:pPr indent="0" lvl="0" marL="0" rtl="0" algn="ctr">
              <a:lnSpc>
                <a:spcPct val="120000"/>
              </a:lnSpc>
              <a:spcBef>
                <a:spcPts val="0"/>
              </a:spcBef>
              <a:spcAft>
                <a:spcPts val="0"/>
              </a:spcAft>
              <a:buNone/>
            </a:pPr>
            <a:r>
              <a:rPr lang="en" sz="700">
                <a:solidFill>
                  <a:srgbClr val="1D1D1D"/>
                </a:solidFill>
                <a:latin typeface="Nunito Sans Light"/>
                <a:ea typeface="Nunito Sans Light"/>
                <a:cs typeface="Nunito Sans Light"/>
                <a:sym typeface="Nunito Sans Light"/>
              </a:rPr>
              <a:t>Lorem ipsum dolor sit amet, consectetur adipiscing </a:t>
            </a:r>
            <a:endParaRPr sz="700">
              <a:solidFill>
                <a:srgbClr val="1D1D1D"/>
              </a:solidFill>
              <a:latin typeface="Nunito Sans Light"/>
              <a:ea typeface="Nunito Sans Light"/>
              <a:cs typeface="Nunito Sans Light"/>
              <a:sym typeface="Nunito Sans Light"/>
            </a:endParaRPr>
          </a:p>
        </p:txBody>
      </p:sp>
      <p:sp>
        <p:nvSpPr>
          <p:cNvPr id="106" name="Google Shape;106;p17"/>
          <p:cNvSpPr txBox="1"/>
          <p:nvPr/>
        </p:nvSpPr>
        <p:spPr>
          <a:xfrm>
            <a:off x="5766216" y="3680991"/>
            <a:ext cx="1678200" cy="892800"/>
          </a:xfrm>
          <a:prstGeom prst="rect">
            <a:avLst/>
          </a:prstGeom>
          <a:noFill/>
          <a:ln>
            <a:noFill/>
          </a:ln>
        </p:spPr>
        <p:txBody>
          <a:bodyPr anchorCtr="0" anchor="t" bIns="0" lIns="0" spcFirstLastPara="1" rIns="0" wrap="square" tIns="0">
            <a:spAutoFit/>
          </a:bodyPr>
          <a:lstStyle/>
          <a:p>
            <a:pPr indent="-142240" lvl="0" marL="137160" rtl="0" algn="l">
              <a:lnSpc>
                <a:spcPct val="125000"/>
              </a:lnSpc>
              <a:spcBef>
                <a:spcPts val="0"/>
              </a:spcBef>
              <a:spcAft>
                <a:spcPts val="0"/>
              </a:spcAft>
              <a:buClr>
                <a:srgbClr val="1D1D1D"/>
              </a:buClr>
              <a:buSzPts val="800"/>
              <a:buFont typeface="Nunito Sans Light"/>
              <a:buChar char="●"/>
            </a:pPr>
            <a:r>
              <a:rPr lang="en" sz="800">
                <a:solidFill>
                  <a:srgbClr val="1D1D1D"/>
                </a:solidFill>
                <a:latin typeface="Nunito Sans Light"/>
                <a:ea typeface="Nunito Sans Light"/>
                <a:cs typeface="Nunito Sans Light"/>
                <a:sym typeface="Nunito Sans Light"/>
              </a:rPr>
              <a:t>Non sapiente </a:t>
            </a:r>
            <a:endParaRPr sz="800">
              <a:solidFill>
                <a:srgbClr val="1D1D1D"/>
              </a:solidFill>
              <a:latin typeface="Nunito Sans Light"/>
              <a:ea typeface="Nunito Sans Light"/>
              <a:cs typeface="Nunito Sans Light"/>
              <a:sym typeface="Nunito Sans Light"/>
            </a:endParaRPr>
          </a:p>
          <a:p>
            <a:pPr indent="-142240" lvl="0" marL="137160" rtl="0" algn="l">
              <a:lnSpc>
                <a:spcPct val="125000"/>
              </a:lnSpc>
              <a:spcBef>
                <a:spcPts val="0"/>
              </a:spcBef>
              <a:spcAft>
                <a:spcPts val="0"/>
              </a:spcAft>
              <a:buClr>
                <a:srgbClr val="1D1D1D"/>
              </a:buClr>
              <a:buSzPts val="800"/>
              <a:buFont typeface="Nunito Sans Light"/>
              <a:buChar char="●"/>
            </a:pPr>
            <a:r>
              <a:rPr lang="en" sz="800">
                <a:solidFill>
                  <a:srgbClr val="1D1D1D"/>
                </a:solidFill>
                <a:latin typeface="Nunito Sans Light"/>
                <a:ea typeface="Nunito Sans Light"/>
                <a:cs typeface="Nunito Sans Light"/>
                <a:sym typeface="Nunito Sans Light"/>
              </a:rPr>
              <a:t>Id suscipit rerum </a:t>
            </a:r>
            <a:endParaRPr sz="800">
              <a:solidFill>
                <a:srgbClr val="1D1D1D"/>
              </a:solidFill>
              <a:latin typeface="Nunito Sans Light"/>
              <a:ea typeface="Nunito Sans Light"/>
              <a:cs typeface="Nunito Sans Light"/>
              <a:sym typeface="Nunito Sans Light"/>
            </a:endParaRPr>
          </a:p>
          <a:p>
            <a:pPr indent="-142240" lvl="0" marL="137160" rtl="0" algn="l">
              <a:lnSpc>
                <a:spcPct val="125000"/>
              </a:lnSpc>
              <a:spcBef>
                <a:spcPts val="0"/>
              </a:spcBef>
              <a:spcAft>
                <a:spcPts val="0"/>
              </a:spcAft>
              <a:buClr>
                <a:srgbClr val="1D1D1D"/>
              </a:buClr>
              <a:buSzPts val="800"/>
              <a:buFont typeface="Nunito Sans Light"/>
              <a:buChar char="●"/>
            </a:pPr>
            <a:r>
              <a:rPr lang="en" sz="800">
                <a:solidFill>
                  <a:srgbClr val="1D1D1D"/>
                </a:solidFill>
                <a:latin typeface="Nunito Sans Light"/>
                <a:ea typeface="Nunito Sans Light"/>
                <a:cs typeface="Nunito Sans Light"/>
                <a:sym typeface="Nunito Sans Light"/>
              </a:rPr>
              <a:t>Eum fuga aliquid.</a:t>
            </a:r>
            <a:endParaRPr sz="800">
              <a:solidFill>
                <a:srgbClr val="1D1D1D"/>
              </a:solidFill>
              <a:latin typeface="Nunito Sans Light"/>
              <a:ea typeface="Nunito Sans Light"/>
              <a:cs typeface="Nunito Sans Light"/>
              <a:sym typeface="Nunito Sans Light"/>
            </a:endParaRPr>
          </a:p>
          <a:p>
            <a:pPr indent="-142240" lvl="0" marL="137160" rtl="0" algn="l">
              <a:lnSpc>
                <a:spcPct val="125000"/>
              </a:lnSpc>
              <a:spcBef>
                <a:spcPts val="0"/>
              </a:spcBef>
              <a:spcAft>
                <a:spcPts val="0"/>
              </a:spcAft>
              <a:buClr>
                <a:srgbClr val="1D1D1D"/>
              </a:buClr>
              <a:buSzPts val="800"/>
              <a:buFont typeface="Nunito Sans Light"/>
              <a:buChar char="●"/>
            </a:pPr>
            <a:r>
              <a:rPr lang="en" sz="800">
                <a:solidFill>
                  <a:srgbClr val="1D1D1D"/>
                </a:solidFill>
                <a:latin typeface="Nunito Sans Light"/>
                <a:ea typeface="Nunito Sans Light"/>
                <a:cs typeface="Nunito Sans Light"/>
                <a:sym typeface="Nunito Sans Light"/>
              </a:rPr>
              <a:t>Hic nesciunt quia </a:t>
            </a:r>
            <a:endParaRPr sz="800">
              <a:solidFill>
                <a:srgbClr val="1D1D1D"/>
              </a:solidFill>
              <a:latin typeface="Nunito Sans Light"/>
              <a:ea typeface="Nunito Sans Light"/>
              <a:cs typeface="Nunito Sans Light"/>
              <a:sym typeface="Nunito Sans Light"/>
            </a:endParaRPr>
          </a:p>
          <a:p>
            <a:pPr indent="-142240" lvl="0" marL="137160" rtl="0" algn="l">
              <a:lnSpc>
                <a:spcPct val="125000"/>
              </a:lnSpc>
              <a:spcBef>
                <a:spcPts val="0"/>
              </a:spcBef>
              <a:spcAft>
                <a:spcPts val="0"/>
              </a:spcAft>
              <a:buClr>
                <a:srgbClr val="1D1D1D"/>
              </a:buClr>
              <a:buSzPts val="800"/>
              <a:buFont typeface="Nunito Sans Light"/>
              <a:buChar char="●"/>
            </a:pPr>
            <a:r>
              <a:rPr lang="en" sz="800">
                <a:solidFill>
                  <a:srgbClr val="1D1D1D"/>
                </a:solidFill>
                <a:latin typeface="Nunito Sans Light"/>
                <a:ea typeface="Nunito Sans Light"/>
                <a:cs typeface="Nunito Sans Light"/>
                <a:sym typeface="Nunito Sans Light"/>
              </a:rPr>
              <a:t>Hic possimus nostrum.</a:t>
            </a:r>
            <a:endParaRPr sz="800">
              <a:solidFill>
                <a:srgbClr val="1D1D1D"/>
              </a:solidFill>
              <a:latin typeface="Nunito Sans Light"/>
              <a:ea typeface="Nunito Sans Light"/>
              <a:cs typeface="Nunito Sans Light"/>
              <a:sym typeface="Nunito Sans Light"/>
            </a:endParaRPr>
          </a:p>
          <a:p>
            <a:pPr indent="-142240" lvl="0" marL="137160" rtl="0" algn="l">
              <a:lnSpc>
                <a:spcPct val="125000"/>
              </a:lnSpc>
              <a:spcBef>
                <a:spcPts val="0"/>
              </a:spcBef>
              <a:spcAft>
                <a:spcPts val="0"/>
              </a:spcAft>
              <a:buClr>
                <a:srgbClr val="1D1D1D"/>
              </a:buClr>
              <a:buSzPts val="800"/>
              <a:buFont typeface="Nunito Sans Light"/>
              <a:buChar char="●"/>
            </a:pPr>
            <a:r>
              <a:rPr lang="en" sz="800">
                <a:solidFill>
                  <a:srgbClr val="1D1D1D"/>
                </a:solidFill>
                <a:latin typeface="Nunito Sans Light"/>
                <a:ea typeface="Nunito Sans Light"/>
                <a:cs typeface="Nunito Sans Light"/>
                <a:sym typeface="Nunito Sans Light"/>
              </a:rPr>
              <a:t>Est nihil totam est doloremque</a:t>
            </a:r>
            <a:endParaRPr sz="800">
              <a:solidFill>
                <a:srgbClr val="1D1D1D"/>
              </a:solidFill>
              <a:latin typeface="Nunito Sans Light"/>
              <a:ea typeface="Nunito Sans Light"/>
              <a:cs typeface="Nunito Sans Light"/>
              <a:sym typeface="Nunito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EBFF"/>
        </a:solidFill>
      </p:bgPr>
    </p:bg>
    <p:spTree>
      <p:nvGrpSpPr>
        <p:cNvPr id="110" name="Shape 110"/>
        <p:cNvGrpSpPr/>
        <p:nvPr/>
      </p:nvGrpSpPr>
      <p:grpSpPr>
        <a:xfrm>
          <a:off x="0" y="0"/>
          <a:ext cx="0" cy="0"/>
          <a:chOff x="0" y="0"/>
          <a:chExt cx="0" cy="0"/>
        </a:xfrm>
      </p:grpSpPr>
      <p:sp>
        <p:nvSpPr>
          <p:cNvPr id="111" name="Google Shape;111;p18"/>
          <p:cNvSpPr/>
          <p:nvPr/>
        </p:nvSpPr>
        <p:spPr>
          <a:xfrm>
            <a:off x="476775" y="1422825"/>
            <a:ext cx="8186100" cy="3238500"/>
          </a:xfrm>
          <a:prstGeom prst="rect">
            <a:avLst/>
          </a:prstGeom>
          <a:solidFill>
            <a:srgbClr val="FFF6EF"/>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5387700" y="2503075"/>
            <a:ext cx="1637100" cy="1079100"/>
          </a:xfrm>
          <a:prstGeom prst="rect">
            <a:avLst/>
          </a:prstGeom>
          <a:solidFill>
            <a:srgbClr val="C9EBFF"/>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576225" y="193252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14" name="Google Shape;114;p18"/>
          <p:cNvSpPr txBox="1"/>
          <p:nvPr/>
        </p:nvSpPr>
        <p:spPr>
          <a:xfrm>
            <a:off x="451813" y="450998"/>
            <a:ext cx="2743200" cy="23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1500">
                <a:solidFill>
                  <a:srgbClr val="0882C7"/>
                </a:solidFill>
                <a:latin typeface="Nunito Sans SemiBold"/>
                <a:ea typeface="Nunito Sans SemiBold"/>
                <a:cs typeface="Nunito Sans SemiBold"/>
                <a:sym typeface="Nunito Sans SemiBold"/>
              </a:rPr>
              <a:t>Lorem ipsum</a:t>
            </a:r>
            <a:endParaRPr sz="1500">
              <a:solidFill>
                <a:srgbClr val="0882C7"/>
              </a:solidFill>
              <a:latin typeface="Nunito Sans SemiBold"/>
              <a:ea typeface="Nunito Sans SemiBold"/>
              <a:cs typeface="Nunito Sans SemiBold"/>
              <a:sym typeface="Nunito Sans SemiBold"/>
            </a:endParaRPr>
          </a:p>
        </p:txBody>
      </p:sp>
      <p:sp>
        <p:nvSpPr>
          <p:cNvPr id="115" name="Google Shape;115;p18"/>
          <p:cNvSpPr txBox="1"/>
          <p:nvPr/>
        </p:nvSpPr>
        <p:spPr>
          <a:xfrm>
            <a:off x="576225" y="151135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cxnSp>
        <p:nvCxnSpPr>
          <p:cNvPr id="116" name="Google Shape;116;p18"/>
          <p:cNvCxnSpPr/>
          <p:nvPr/>
        </p:nvCxnSpPr>
        <p:spPr>
          <a:xfrm>
            <a:off x="2114450" y="1423650"/>
            <a:ext cx="0" cy="3239400"/>
          </a:xfrm>
          <a:prstGeom prst="straightConnector1">
            <a:avLst/>
          </a:prstGeom>
          <a:noFill/>
          <a:ln cap="flat" cmpd="sng" w="9525">
            <a:solidFill>
              <a:srgbClr val="0882C7"/>
            </a:solidFill>
            <a:prstDash val="solid"/>
            <a:round/>
            <a:headEnd len="med" w="med" type="none"/>
            <a:tailEnd len="med" w="med" type="none"/>
          </a:ln>
        </p:spPr>
      </p:cxnSp>
      <p:cxnSp>
        <p:nvCxnSpPr>
          <p:cNvPr id="117" name="Google Shape;117;p18"/>
          <p:cNvCxnSpPr/>
          <p:nvPr/>
        </p:nvCxnSpPr>
        <p:spPr>
          <a:xfrm>
            <a:off x="3751650" y="1423650"/>
            <a:ext cx="0" cy="3239400"/>
          </a:xfrm>
          <a:prstGeom prst="straightConnector1">
            <a:avLst/>
          </a:prstGeom>
          <a:noFill/>
          <a:ln cap="flat" cmpd="sng" w="9525">
            <a:solidFill>
              <a:srgbClr val="0882C7"/>
            </a:solidFill>
            <a:prstDash val="solid"/>
            <a:round/>
            <a:headEnd len="med" w="med" type="none"/>
            <a:tailEnd len="med" w="med" type="none"/>
          </a:ln>
        </p:spPr>
      </p:cxnSp>
      <p:cxnSp>
        <p:nvCxnSpPr>
          <p:cNvPr id="118" name="Google Shape;118;p18"/>
          <p:cNvCxnSpPr/>
          <p:nvPr/>
        </p:nvCxnSpPr>
        <p:spPr>
          <a:xfrm>
            <a:off x="5387700" y="1423650"/>
            <a:ext cx="0" cy="3239400"/>
          </a:xfrm>
          <a:prstGeom prst="straightConnector1">
            <a:avLst/>
          </a:prstGeom>
          <a:noFill/>
          <a:ln cap="flat" cmpd="sng" w="9525">
            <a:solidFill>
              <a:srgbClr val="0882C7"/>
            </a:solidFill>
            <a:prstDash val="solid"/>
            <a:round/>
            <a:headEnd len="med" w="med" type="none"/>
            <a:tailEnd len="med" w="med" type="none"/>
          </a:ln>
        </p:spPr>
      </p:cxnSp>
      <p:cxnSp>
        <p:nvCxnSpPr>
          <p:cNvPr id="119" name="Google Shape;119;p18"/>
          <p:cNvCxnSpPr/>
          <p:nvPr/>
        </p:nvCxnSpPr>
        <p:spPr>
          <a:xfrm>
            <a:off x="7024925" y="1423650"/>
            <a:ext cx="0" cy="3239400"/>
          </a:xfrm>
          <a:prstGeom prst="straightConnector1">
            <a:avLst/>
          </a:prstGeom>
          <a:noFill/>
          <a:ln cap="flat" cmpd="sng" w="9525">
            <a:solidFill>
              <a:srgbClr val="0882C7"/>
            </a:solidFill>
            <a:prstDash val="solid"/>
            <a:round/>
            <a:headEnd len="med" w="med" type="none"/>
            <a:tailEnd len="med" w="med" type="none"/>
          </a:ln>
        </p:spPr>
      </p:cxnSp>
      <p:cxnSp>
        <p:nvCxnSpPr>
          <p:cNvPr id="120" name="Google Shape;120;p18"/>
          <p:cNvCxnSpPr/>
          <p:nvPr/>
        </p:nvCxnSpPr>
        <p:spPr>
          <a:xfrm>
            <a:off x="8662875" y="1423650"/>
            <a:ext cx="0" cy="32394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8"/>
          <p:cNvCxnSpPr/>
          <p:nvPr/>
        </p:nvCxnSpPr>
        <p:spPr>
          <a:xfrm>
            <a:off x="480150" y="2503080"/>
            <a:ext cx="8182200" cy="0"/>
          </a:xfrm>
          <a:prstGeom prst="straightConnector1">
            <a:avLst/>
          </a:prstGeom>
          <a:noFill/>
          <a:ln cap="flat" cmpd="sng" w="9525">
            <a:solidFill>
              <a:srgbClr val="0882C7"/>
            </a:solidFill>
            <a:prstDash val="solid"/>
            <a:round/>
            <a:headEnd len="med" w="med" type="none"/>
            <a:tailEnd len="med" w="med" type="none"/>
          </a:ln>
        </p:spPr>
      </p:cxnSp>
      <p:cxnSp>
        <p:nvCxnSpPr>
          <p:cNvPr id="122" name="Google Shape;122;p18"/>
          <p:cNvCxnSpPr/>
          <p:nvPr/>
        </p:nvCxnSpPr>
        <p:spPr>
          <a:xfrm>
            <a:off x="480150" y="3582055"/>
            <a:ext cx="8182200" cy="0"/>
          </a:xfrm>
          <a:prstGeom prst="straightConnector1">
            <a:avLst/>
          </a:prstGeom>
          <a:noFill/>
          <a:ln cap="flat" cmpd="sng" w="9525">
            <a:solidFill>
              <a:srgbClr val="0882C7"/>
            </a:solidFill>
            <a:prstDash val="solid"/>
            <a:round/>
            <a:headEnd len="med" w="med" type="none"/>
            <a:tailEnd len="med" w="med" type="none"/>
          </a:ln>
        </p:spPr>
      </p:cxnSp>
      <p:sp>
        <p:nvSpPr>
          <p:cNvPr id="123" name="Google Shape;123;p18"/>
          <p:cNvSpPr txBox="1"/>
          <p:nvPr/>
        </p:nvSpPr>
        <p:spPr>
          <a:xfrm>
            <a:off x="576225" y="3017650"/>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24" name="Google Shape;124;p18"/>
          <p:cNvSpPr txBox="1"/>
          <p:nvPr/>
        </p:nvSpPr>
        <p:spPr>
          <a:xfrm>
            <a:off x="576225" y="2596475"/>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25" name="Google Shape;125;p18"/>
          <p:cNvSpPr txBox="1"/>
          <p:nvPr/>
        </p:nvSpPr>
        <p:spPr>
          <a:xfrm>
            <a:off x="576225" y="409662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26" name="Google Shape;126;p18"/>
          <p:cNvSpPr txBox="1"/>
          <p:nvPr/>
        </p:nvSpPr>
        <p:spPr>
          <a:xfrm>
            <a:off x="576225" y="367545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27" name="Google Shape;127;p18"/>
          <p:cNvSpPr txBox="1"/>
          <p:nvPr/>
        </p:nvSpPr>
        <p:spPr>
          <a:xfrm>
            <a:off x="2231800" y="1936388"/>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28" name="Google Shape;128;p18"/>
          <p:cNvSpPr txBox="1"/>
          <p:nvPr/>
        </p:nvSpPr>
        <p:spPr>
          <a:xfrm>
            <a:off x="2231800" y="1515213"/>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29" name="Google Shape;129;p18"/>
          <p:cNvSpPr txBox="1"/>
          <p:nvPr/>
        </p:nvSpPr>
        <p:spPr>
          <a:xfrm>
            <a:off x="2231800" y="3021513"/>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30" name="Google Shape;130;p18"/>
          <p:cNvSpPr txBox="1"/>
          <p:nvPr/>
        </p:nvSpPr>
        <p:spPr>
          <a:xfrm>
            <a:off x="2231800" y="2600338"/>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31" name="Google Shape;131;p18"/>
          <p:cNvSpPr txBox="1"/>
          <p:nvPr/>
        </p:nvSpPr>
        <p:spPr>
          <a:xfrm>
            <a:off x="2231800" y="4100488"/>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32" name="Google Shape;132;p18"/>
          <p:cNvSpPr txBox="1"/>
          <p:nvPr/>
        </p:nvSpPr>
        <p:spPr>
          <a:xfrm>
            <a:off x="2231800" y="3679313"/>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33" name="Google Shape;133;p18"/>
          <p:cNvSpPr txBox="1"/>
          <p:nvPr/>
        </p:nvSpPr>
        <p:spPr>
          <a:xfrm>
            <a:off x="3868425" y="1935100"/>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34" name="Google Shape;134;p18"/>
          <p:cNvSpPr txBox="1"/>
          <p:nvPr/>
        </p:nvSpPr>
        <p:spPr>
          <a:xfrm>
            <a:off x="3868425" y="1513925"/>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35" name="Google Shape;135;p18"/>
          <p:cNvSpPr txBox="1"/>
          <p:nvPr/>
        </p:nvSpPr>
        <p:spPr>
          <a:xfrm>
            <a:off x="3868425" y="302022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36" name="Google Shape;136;p18"/>
          <p:cNvSpPr txBox="1"/>
          <p:nvPr/>
        </p:nvSpPr>
        <p:spPr>
          <a:xfrm>
            <a:off x="3868425" y="259905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37" name="Google Shape;137;p18"/>
          <p:cNvSpPr txBox="1"/>
          <p:nvPr/>
        </p:nvSpPr>
        <p:spPr>
          <a:xfrm>
            <a:off x="3868425" y="4099200"/>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38" name="Google Shape;138;p18"/>
          <p:cNvSpPr txBox="1"/>
          <p:nvPr/>
        </p:nvSpPr>
        <p:spPr>
          <a:xfrm>
            <a:off x="3868425" y="3678025"/>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39" name="Google Shape;139;p18"/>
          <p:cNvSpPr txBox="1"/>
          <p:nvPr/>
        </p:nvSpPr>
        <p:spPr>
          <a:xfrm>
            <a:off x="7142650" y="193637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40" name="Google Shape;140;p18"/>
          <p:cNvSpPr txBox="1"/>
          <p:nvPr/>
        </p:nvSpPr>
        <p:spPr>
          <a:xfrm>
            <a:off x="7142650" y="151520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41" name="Google Shape;141;p18"/>
          <p:cNvSpPr txBox="1"/>
          <p:nvPr/>
        </p:nvSpPr>
        <p:spPr>
          <a:xfrm>
            <a:off x="7142650" y="3021500"/>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42" name="Google Shape;142;p18"/>
          <p:cNvSpPr txBox="1"/>
          <p:nvPr/>
        </p:nvSpPr>
        <p:spPr>
          <a:xfrm>
            <a:off x="7142650" y="2600325"/>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43" name="Google Shape;143;p18"/>
          <p:cNvSpPr txBox="1"/>
          <p:nvPr/>
        </p:nvSpPr>
        <p:spPr>
          <a:xfrm>
            <a:off x="7142650" y="410047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44" name="Google Shape;144;p18"/>
          <p:cNvSpPr txBox="1"/>
          <p:nvPr/>
        </p:nvSpPr>
        <p:spPr>
          <a:xfrm>
            <a:off x="7142650" y="367930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45" name="Google Shape;145;p18"/>
          <p:cNvSpPr txBox="1"/>
          <p:nvPr/>
        </p:nvSpPr>
        <p:spPr>
          <a:xfrm>
            <a:off x="5505063" y="193637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46" name="Google Shape;146;p18"/>
          <p:cNvSpPr txBox="1"/>
          <p:nvPr/>
        </p:nvSpPr>
        <p:spPr>
          <a:xfrm>
            <a:off x="5505063" y="151520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sp>
        <p:nvSpPr>
          <p:cNvPr id="147" name="Google Shape;147;p18"/>
          <p:cNvSpPr txBox="1"/>
          <p:nvPr/>
        </p:nvSpPr>
        <p:spPr>
          <a:xfrm>
            <a:off x="5505063" y="4100475"/>
            <a:ext cx="1402500" cy="47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900">
                <a:solidFill>
                  <a:srgbClr val="1D1D1D"/>
                </a:solidFill>
                <a:latin typeface="Nunito Sans Light"/>
                <a:ea typeface="Nunito Sans Light"/>
                <a:cs typeface="Nunito Sans Light"/>
                <a:sym typeface="Nunito Sans Light"/>
              </a:rPr>
              <a:t>Lorem ipsum dolor sit amet. Est ducimus velit est dolorum quisquam est</a:t>
            </a:r>
            <a:endParaRPr sz="900">
              <a:solidFill>
                <a:srgbClr val="1D1D1D"/>
              </a:solidFill>
              <a:latin typeface="Nunito Sans Light"/>
              <a:ea typeface="Nunito Sans Light"/>
              <a:cs typeface="Nunito Sans Light"/>
              <a:sym typeface="Nunito Sans Light"/>
            </a:endParaRPr>
          </a:p>
        </p:txBody>
      </p:sp>
      <p:sp>
        <p:nvSpPr>
          <p:cNvPr id="148" name="Google Shape;148;p18"/>
          <p:cNvSpPr txBox="1"/>
          <p:nvPr/>
        </p:nvSpPr>
        <p:spPr>
          <a:xfrm>
            <a:off x="5505063" y="3679300"/>
            <a:ext cx="9810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a:ea typeface="Nunito Sans"/>
                <a:cs typeface="Nunito Sans"/>
                <a:sym typeface="Nunito Sans"/>
              </a:rPr>
              <a:t>10000</a:t>
            </a:r>
            <a:endParaRPr>
              <a:solidFill>
                <a:srgbClr val="FB781E"/>
              </a:solidFill>
              <a:latin typeface="Nunito Sans"/>
              <a:ea typeface="Nunito Sans"/>
              <a:cs typeface="Nunito Sans"/>
              <a:sym typeface="Nunito Sans"/>
            </a:endParaRPr>
          </a:p>
        </p:txBody>
      </p:sp>
      <p:pic>
        <p:nvPicPr>
          <p:cNvPr id="149" name="Google Shape;149;p18"/>
          <p:cNvPicPr preferRelativeResize="0"/>
          <p:nvPr/>
        </p:nvPicPr>
        <p:blipFill>
          <a:blip r:embed="rId3">
            <a:alphaModFix/>
          </a:blip>
          <a:stretch>
            <a:fillRect/>
          </a:stretch>
        </p:blipFill>
        <p:spPr>
          <a:xfrm>
            <a:off x="5383363" y="2503071"/>
            <a:ext cx="1646838" cy="17419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F5"/>
        </a:solidFill>
      </p:bgPr>
    </p:bg>
    <p:spTree>
      <p:nvGrpSpPr>
        <p:cNvPr id="153" name="Shape 153"/>
        <p:cNvGrpSpPr/>
        <p:nvPr/>
      </p:nvGrpSpPr>
      <p:grpSpPr>
        <a:xfrm>
          <a:off x="0" y="0"/>
          <a:ext cx="0" cy="0"/>
          <a:chOff x="0" y="0"/>
          <a:chExt cx="0" cy="0"/>
        </a:xfrm>
      </p:grpSpPr>
      <p:sp>
        <p:nvSpPr>
          <p:cNvPr id="154" name="Google Shape;154;p19"/>
          <p:cNvSpPr/>
          <p:nvPr/>
        </p:nvSpPr>
        <p:spPr>
          <a:xfrm>
            <a:off x="485846" y="2871521"/>
            <a:ext cx="3297900" cy="1790400"/>
          </a:xfrm>
          <a:prstGeom prst="rect">
            <a:avLst/>
          </a:prstGeom>
          <a:solidFill>
            <a:srgbClr val="F0FFF6"/>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148250" y="154700"/>
            <a:ext cx="8849700" cy="4847100"/>
          </a:xfrm>
          <a:prstGeom prst="rect">
            <a:avLst/>
          </a:prstGeom>
          <a:solidFill>
            <a:srgbClr val="FF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9"/>
          <p:cNvPicPr preferRelativeResize="0"/>
          <p:nvPr/>
        </p:nvPicPr>
        <p:blipFill>
          <a:blip r:embed="rId3">
            <a:alphaModFix/>
          </a:blip>
          <a:stretch>
            <a:fillRect/>
          </a:stretch>
        </p:blipFill>
        <p:spPr>
          <a:xfrm>
            <a:off x="474475" y="2864076"/>
            <a:ext cx="3315476" cy="1816850"/>
          </a:xfrm>
          <a:prstGeom prst="rect">
            <a:avLst/>
          </a:prstGeom>
          <a:noFill/>
          <a:ln>
            <a:noFill/>
          </a:ln>
        </p:spPr>
      </p:pic>
      <p:sp>
        <p:nvSpPr>
          <p:cNvPr id="157" name="Google Shape;157;p19"/>
          <p:cNvSpPr txBox="1"/>
          <p:nvPr/>
        </p:nvSpPr>
        <p:spPr>
          <a:xfrm>
            <a:off x="474480" y="489675"/>
            <a:ext cx="1394700" cy="474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n">
                <a:solidFill>
                  <a:srgbClr val="1D1D1D"/>
                </a:solidFill>
                <a:latin typeface="Nunito Sans"/>
                <a:ea typeface="Nunito Sans"/>
                <a:cs typeface="Nunito Sans"/>
                <a:sym typeface="Nunito Sans"/>
              </a:rPr>
              <a:t>Lorem ipsum</a:t>
            </a:r>
            <a:endParaRPr>
              <a:solidFill>
                <a:srgbClr val="1D1D1D"/>
              </a:solidFill>
              <a:latin typeface="Nunito Sans"/>
              <a:ea typeface="Nunito Sans"/>
              <a:cs typeface="Nunito Sans"/>
              <a:sym typeface="Nunito Sans"/>
            </a:endParaRPr>
          </a:p>
          <a:p>
            <a:pPr indent="0" lvl="0" marL="0" rtl="0" algn="l">
              <a:lnSpc>
                <a:spcPct val="120000"/>
              </a:lnSpc>
              <a:spcBef>
                <a:spcPts val="0"/>
              </a:spcBef>
              <a:spcAft>
                <a:spcPts val="0"/>
              </a:spcAft>
              <a:buNone/>
            </a:pPr>
            <a:r>
              <a:t/>
            </a:r>
            <a:endParaRPr>
              <a:solidFill>
                <a:srgbClr val="1D1D1D"/>
              </a:solidFill>
              <a:latin typeface="Nunito Sans"/>
              <a:ea typeface="Nunito Sans"/>
              <a:cs typeface="Nunito Sans"/>
              <a:sym typeface="Nunito Sans"/>
            </a:endParaRPr>
          </a:p>
        </p:txBody>
      </p:sp>
      <p:sp>
        <p:nvSpPr>
          <p:cNvPr id="158" name="Google Shape;158;p19"/>
          <p:cNvSpPr txBox="1"/>
          <p:nvPr/>
        </p:nvSpPr>
        <p:spPr>
          <a:xfrm>
            <a:off x="474475" y="1068825"/>
            <a:ext cx="3547500" cy="1532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100">
                <a:solidFill>
                  <a:srgbClr val="1D1D1D"/>
                </a:solidFill>
                <a:latin typeface="Nunito Sans Light"/>
                <a:ea typeface="Nunito Sans Light"/>
                <a:cs typeface="Nunito Sans Light"/>
                <a:sym typeface="Nunito Sans Light"/>
              </a:rPr>
              <a:t>Lorem ipsum dolor sit amet. Sit deleniti commodi aut voluptatem velit ut neque autem hic consequatur eveniet est corporis enim. </a:t>
            </a:r>
            <a:endParaRPr sz="1100">
              <a:solidFill>
                <a:srgbClr val="1D1D1D"/>
              </a:solidFill>
              <a:latin typeface="Nunito Sans Light"/>
              <a:ea typeface="Nunito Sans Light"/>
              <a:cs typeface="Nunito Sans Light"/>
              <a:sym typeface="Nunito Sans Light"/>
            </a:endParaRPr>
          </a:p>
          <a:p>
            <a:pPr indent="0" lvl="0" marL="0" rtl="0" algn="l">
              <a:lnSpc>
                <a:spcPct val="115000"/>
              </a:lnSpc>
              <a:spcBef>
                <a:spcPts val="0"/>
              </a:spcBef>
              <a:spcAft>
                <a:spcPts val="0"/>
              </a:spcAft>
              <a:buNone/>
            </a:pPr>
            <a:r>
              <a:t/>
            </a:r>
            <a:endParaRPr sz="1100">
              <a:solidFill>
                <a:srgbClr val="1D1D1D"/>
              </a:solidFill>
              <a:latin typeface="Nunito Sans Light"/>
              <a:ea typeface="Nunito Sans Light"/>
              <a:cs typeface="Nunito Sans Light"/>
              <a:sym typeface="Nunito Sans Light"/>
            </a:endParaRPr>
          </a:p>
          <a:p>
            <a:pPr indent="0" lvl="0" marL="0" rtl="0" algn="l">
              <a:lnSpc>
                <a:spcPct val="115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Sit quae voluptatem est natus assumenda quo debitis reiciendis nam quod cupiditate. Id enim atque accusamus saepe et perspiciatis praesentium ad eveniet rerum. </a:t>
            </a:r>
            <a:endParaRPr sz="1100">
              <a:solidFill>
                <a:srgbClr val="1D1D1D"/>
              </a:solidFill>
              <a:latin typeface="Nunito Sans Light"/>
              <a:ea typeface="Nunito Sans Light"/>
              <a:cs typeface="Nunito Sans Light"/>
              <a:sym typeface="Nunito Sans Light"/>
            </a:endParaRPr>
          </a:p>
          <a:p>
            <a:pPr indent="0" lvl="0" marL="0" rtl="0" algn="l">
              <a:lnSpc>
                <a:spcPct val="115000"/>
              </a:lnSpc>
              <a:spcBef>
                <a:spcPts val="0"/>
              </a:spcBef>
              <a:spcAft>
                <a:spcPts val="0"/>
              </a:spcAft>
              <a:buNone/>
            </a:pPr>
            <a:r>
              <a:t/>
            </a:r>
            <a:endParaRPr sz="1100">
              <a:solidFill>
                <a:srgbClr val="1D1D1D"/>
              </a:solidFill>
              <a:latin typeface="Nunito Sans Light"/>
              <a:ea typeface="Nunito Sans Light"/>
              <a:cs typeface="Nunito Sans Light"/>
              <a:sym typeface="Nunito Sans Light"/>
            </a:endParaRPr>
          </a:p>
        </p:txBody>
      </p:sp>
      <p:sp>
        <p:nvSpPr>
          <p:cNvPr id="159" name="Google Shape;159;p19"/>
          <p:cNvSpPr txBox="1"/>
          <p:nvPr/>
        </p:nvSpPr>
        <p:spPr>
          <a:xfrm>
            <a:off x="692262" y="3092720"/>
            <a:ext cx="2362800" cy="169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Lorem ipsum dolor sit amet.</a:t>
            </a:r>
            <a:endParaRPr sz="1100">
              <a:solidFill>
                <a:srgbClr val="1D1D1D"/>
              </a:solidFill>
              <a:latin typeface="Nunito Sans Light"/>
              <a:ea typeface="Nunito Sans Light"/>
              <a:cs typeface="Nunito Sans Light"/>
              <a:sym typeface="Nunito Sans Light"/>
            </a:endParaRPr>
          </a:p>
        </p:txBody>
      </p:sp>
      <p:grpSp>
        <p:nvGrpSpPr>
          <p:cNvPr id="160" name="Google Shape;160;p19"/>
          <p:cNvGrpSpPr/>
          <p:nvPr/>
        </p:nvGrpSpPr>
        <p:grpSpPr>
          <a:xfrm>
            <a:off x="3555425" y="2979575"/>
            <a:ext cx="123475" cy="123425"/>
            <a:chOff x="3555425" y="2979575"/>
            <a:chExt cx="123475" cy="123425"/>
          </a:xfrm>
        </p:grpSpPr>
        <p:cxnSp>
          <p:nvCxnSpPr>
            <p:cNvPr id="161" name="Google Shape;161;p19"/>
            <p:cNvCxnSpPr/>
            <p:nvPr/>
          </p:nvCxnSpPr>
          <p:spPr>
            <a:xfrm flipH="1" rot="10800000">
              <a:off x="3555425" y="2980600"/>
              <a:ext cx="120000" cy="122400"/>
            </a:xfrm>
            <a:prstGeom prst="straightConnector1">
              <a:avLst/>
            </a:prstGeom>
            <a:noFill/>
            <a:ln cap="flat" cmpd="sng" w="9525">
              <a:solidFill>
                <a:srgbClr val="1D1D1D"/>
              </a:solidFill>
              <a:prstDash val="solid"/>
              <a:round/>
              <a:headEnd len="med" w="med" type="none"/>
              <a:tailEnd len="med" w="med" type="none"/>
            </a:ln>
          </p:spPr>
        </p:cxnSp>
        <p:cxnSp>
          <p:nvCxnSpPr>
            <p:cNvPr id="162" name="Google Shape;162;p19"/>
            <p:cNvCxnSpPr/>
            <p:nvPr/>
          </p:nvCxnSpPr>
          <p:spPr>
            <a:xfrm>
              <a:off x="3555600" y="2979575"/>
              <a:ext cx="123300" cy="123300"/>
            </a:xfrm>
            <a:prstGeom prst="straightConnector1">
              <a:avLst/>
            </a:prstGeom>
            <a:noFill/>
            <a:ln cap="flat" cmpd="sng" w="9525">
              <a:solidFill>
                <a:srgbClr val="1D1D1D"/>
              </a:solidFill>
              <a:prstDash val="solid"/>
              <a:round/>
              <a:headEnd len="med" w="med" type="none"/>
              <a:tailEnd len="med" w="med" type="none"/>
            </a:ln>
          </p:spPr>
        </p:cxnSp>
      </p:grpSp>
      <p:pic>
        <p:nvPicPr>
          <p:cNvPr id="163" name="Google Shape;163;p19"/>
          <p:cNvPicPr preferRelativeResize="0"/>
          <p:nvPr/>
        </p:nvPicPr>
        <p:blipFill>
          <a:blip r:embed="rId4">
            <a:alphaModFix/>
          </a:blip>
          <a:stretch>
            <a:fillRect/>
          </a:stretch>
        </p:blipFill>
        <p:spPr>
          <a:xfrm>
            <a:off x="8537927" y="2"/>
            <a:ext cx="604225" cy="60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F5"/>
        </a:solidFill>
      </p:bgPr>
    </p:bg>
    <p:spTree>
      <p:nvGrpSpPr>
        <p:cNvPr id="167" name="Shape 167"/>
        <p:cNvGrpSpPr/>
        <p:nvPr/>
      </p:nvGrpSpPr>
      <p:grpSpPr>
        <a:xfrm>
          <a:off x="0" y="0"/>
          <a:ext cx="0" cy="0"/>
          <a:chOff x="0" y="0"/>
          <a:chExt cx="0" cy="0"/>
        </a:xfrm>
      </p:grpSpPr>
      <p:sp>
        <p:nvSpPr>
          <p:cNvPr id="168" name="Google Shape;168;p20"/>
          <p:cNvSpPr/>
          <p:nvPr/>
        </p:nvSpPr>
        <p:spPr>
          <a:xfrm>
            <a:off x="485850" y="1694250"/>
            <a:ext cx="3967800" cy="2877900"/>
          </a:xfrm>
          <a:prstGeom prst="rect">
            <a:avLst/>
          </a:prstGeom>
          <a:noFill/>
          <a:ln cap="flat" cmpd="sng" w="9525">
            <a:solidFill>
              <a:srgbClr val="0882C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4592612" y="1789745"/>
            <a:ext cx="3967800" cy="2877900"/>
          </a:xfrm>
          <a:prstGeom prst="rect">
            <a:avLst/>
          </a:prstGeom>
          <a:solidFill>
            <a:srgbClr val="FFF5F5"/>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4640837" y="1742570"/>
            <a:ext cx="3967800" cy="2877900"/>
          </a:xfrm>
          <a:prstGeom prst="rect">
            <a:avLst/>
          </a:prstGeom>
          <a:solidFill>
            <a:srgbClr val="FFF5F5"/>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4689062" y="1694245"/>
            <a:ext cx="3967800" cy="2877900"/>
          </a:xfrm>
          <a:prstGeom prst="rect">
            <a:avLst/>
          </a:prstGeom>
          <a:solidFill>
            <a:srgbClr val="FFF5F5"/>
          </a:solidFill>
          <a:ln cap="flat" cmpd="sng" w="9525">
            <a:solidFill>
              <a:srgbClr val="0882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779900" y="2056100"/>
            <a:ext cx="1255200" cy="90300"/>
          </a:xfrm>
          <a:prstGeom prst="rect">
            <a:avLst/>
          </a:prstGeom>
          <a:solidFill>
            <a:srgbClr val="FF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975900" y="2056100"/>
            <a:ext cx="657600" cy="90300"/>
          </a:xfrm>
          <a:prstGeom prst="rect">
            <a:avLst/>
          </a:prstGeom>
          <a:solidFill>
            <a:srgbClr val="FFC7C7"/>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74" name="Google Shape;174;p20"/>
          <p:cNvSpPr/>
          <p:nvPr/>
        </p:nvSpPr>
        <p:spPr>
          <a:xfrm>
            <a:off x="0" y="0"/>
            <a:ext cx="9144000" cy="296400"/>
          </a:xfrm>
          <a:prstGeom prst="rect">
            <a:avLst/>
          </a:prstGeom>
          <a:solidFill>
            <a:srgbClr val="E2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txBox="1"/>
          <p:nvPr/>
        </p:nvSpPr>
        <p:spPr>
          <a:xfrm>
            <a:off x="333580" y="48150"/>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0882C7"/>
                </a:solidFill>
                <a:latin typeface="Nunito Sans"/>
                <a:ea typeface="Nunito Sans"/>
                <a:cs typeface="Nunito Sans"/>
                <a:sym typeface="Nunito Sans"/>
              </a:rPr>
              <a:t>Lorem ipsum</a:t>
            </a:r>
            <a:endParaRPr i="1" sz="1300">
              <a:solidFill>
                <a:srgbClr val="0882C7"/>
              </a:solidFill>
              <a:latin typeface="Nunito Sans"/>
              <a:ea typeface="Nunito Sans"/>
              <a:cs typeface="Nunito Sans"/>
              <a:sym typeface="Nunito Sans"/>
            </a:endParaRPr>
          </a:p>
        </p:txBody>
      </p:sp>
      <p:sp>
        <p:nvSpPr>
          <p:cNvPr id="176" name="Google Shape;176;p20"/>
          <p:cNvSpPr txBox="1"/>
          <p:nvPr/>
        </p:nvSpPr>
        <p:spPr>
          <a:xfrm>
            <a:off x="3060005" y="48150"/>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0882C7"/>
                </a:solidFill>
                <a:latin typeface="Nunito Sans"/>
                <a:ea typeface="Nunito Sans"/>
                <a:cs typeface="Nunito Sans"/>
                <a:sym typeface="Nunito Sans"/>
              </a:rPr>
              <a:t>Lorem ipsum</a:t>
            </a:r>
            <a:endParaRPr i="1" sz="1300">
              <a:solidFill>
                <a:srgbClr val="0882C7"/>
              </a:solidFill>
              <a:latin typeface="Nunito Sans"/>
              <a:ea typeface="Nunito Sans"/>
              <a:cs typeface="Nunito Sans"/>
              <a:sym typeface="Nunito Sans"/>
            </a:endParaRPr>
          </a:p>
        </p:txBody>
      </p:sp>
      <p:sp>
        <p:nvSpPr>
          <p:cNvPr id="177" name="Google Shape;177;p20"/>
          <p:cNvSpPr txBox="1"/>
          <p:nvPr/>
        </p:nvSpPr>
        <p:spPr>
          <a:xfrm>
            <a:off x="5786430" y="48150"/>
            <a:ext cx="1353600" cy="44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0882C7"/>
                </a:solidFill>
                <a:latin typeface="Nunito Sans"/>
                <a:ea typeface="Nunito Sans"/>
                <a:cs typeface="Nunito Sans"/>
                <a:sym typeface="Nunito Sans"/>
              </a:rPr>
              <a:t>Lorem ipsum</a:t>
            </a:r>
            <a:endParaRPr i="1" sz="1300">
              <a:solidFill>
                <a:srgbClr val="0882C7"/>
              </a:solidFill>
              <a:latin typeface="Nunito Sans"/>
              <a:ea typeface="Nunito Sans"/>
              <a:cs typeface="Nunito Sans"/>
              <a:sym typeface="Nunito Sans"/>
            </a:endParaRPr>
          </a:p>
          <a:p>
            <a:pPr indent="0" lvl="0" marL="0" rtl="0" algn="l">
              <a:lnSpc>
                <a:spcPct val="120000"/>
              </a:lnSpc>
              <a:spcBef>
                <a:spcPts val="0"/>
              </a:spcBef>
              <a:spcAft>
                <a:spcPts val="0"/>
              </a:spcAft>
              <a:buNone/>
            </a:pPr>
            <a:r>
              <a:t/>
            </a:r>
            <a:endParaRPr i="1" sz="1300">
              <a:solidFill>
                <a:srgbClr val="0882C7"/>
              </a:solidFill>
              <a:latin typeface="Nunito Sans"/>
              <a:ea typeface="Nunito Sans"/>
              <a:cs typeface="Nunito Sans"/>
              <a:sym typeface="Nunito Sans"/>
            </a:endParaRPr>
          </a:p>
        </p:txBody>
      </p:sp>
      <p:sp>
        <p:nvSpPr>
          <p:cNvPr id="178" name="Google Shape;178;p20"/>
          <p:cNvSpPr txBox="1"/>
          <p:nvPr/>
        </p:nvSpPr>
        <p:spPr>
          <a:xfrm>
            <a:off x="808484" y="2396605"/>
            <a:ext cx="3309000" cy="169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t/>
            </a:r>
            <a:endParaRPr sz="1100">
              <a:solidFill>
                <a:srgbClr val="1D1D1D"/>
              </a:solidFill>
              <a:latin typeface="Nunito Sans Light"/>
              <a:ea typeface="Nunito Sans Light"/>
              <a:cs typeface="Nunito Sans Light"/>
              <a:sym typeface="Nunito Sans Light"/>
            </a:endParaRPr>
          </a:p>
        </p:txBody>
      </p:sp>
      <p:sp>
        <p:nvSpPr>
          <p:cNvPr id="179" name="Google Shape;179;p20"/>
          <p:cNvSpPr txBox="1"/>
          <p:nvPr/>
        </p:nvSpPr>
        <p:spPr>
          <a:xfrm>
            <a:off x="808473" y="2003425"/>
            <a:ext cx="1187100" cy="169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1100">
                <a:solidFill>
                  <a:srgbClr val="0882C7"/>
                </a:solidFill>
                <a:latin typeface="Nunito Sans Light"/>
                <a:ea typeface="Nunito Sans Light"/>
                <a:cs typeface="Nunito Sans Light"/>
                <a:sym typeface="Nunito Sans Light"/>
              </a:rPr>
              <a:t>Lorem ipsum dolor</a:t>
            </a:r>
            <a:endParaRPr sz="1100">
              <a:solidFill>
                <a:srgbClr val="0882C7"/>
              </a:solidFill>
              <a:latin typeface="Nunito Sans Light"/>
              <a:ea typeface="Nunito Sans Light"/>
              <a:cs typeface="Nunito Sans Light"/>
              <a:sym typeface="Nunito Sans Light"/>
            </a:endParaRPr>
          </a:p>
        </p:txBody>
      </p:sp>
      <p:sp>
        <p:nvSpPr>
          <p:cNvPr id="180" name="Google Shape;180;p20"/>
          <p:cNvSpPr txBox="1"/>
          <p:nvPr/>
        </p:nvSpPr>
        <p:spPr>
          <a:xfrm>
            <a:off x="726749" y="3650939"/>
            <a:ext cx="1131900" cy="643500"/>
          </a:xfrm>
          <a:prstGeom prst="rect">
            <a:avLst/>
          </a:prstGeom>
          <a:noFill/>
          <a:ln>
            <a:noFill/>
          </a:ln>
        </p:spPr>
        <p:txBody>
          <a:bodyPr anchorCtr="0" anchor="t" bIns="0" lIns="0" spcFirstLastPara="1" rIns="0" wrap="square" tIns="0">
            <a:spAutoFit/>
          </a:bodyPr>
          <a:lstStyle/>
          <a:p>
            <a:pPr indent="-115570" lvl="0" marL="274320" rtl="0" algn="l">
              <a:lnSpc>
                <a:spcPct val="140000"/>
              </a:lnSpc>
              <a:spcBef>
                <a:spcPts val="0"/>
              </a:spcBef>
              <a:spcAft>
                <a:spcPts val="0"/>
              </a:spcAft>
              <a:buClr>
                <a:srgbClr val="1D1D1D"/>
              </a:buClr>
              <a:buSzPts val="1100"/>
              <a:buFont typeface="Nunito Sans Light"/>
              <a:buChar char="●"/>
            </a:pPr>
            <a:r>
              <a:t/>
            </a:r>
            <a:endParaRPr sz="1100">
              <a:solidFill>
                <a:srgbClr val="1D1D1D"/>
              </a:solidFill>
              <a:latin typeface="Nunito Sans Light"/>
              <a:ea typeface="Nunito Sans Light"/>
              <a:cs typeface="Nunito Sans Light"/>
              <a:sym typeface="Nunito Sans Light"/>
            </a:endParaRPr>
          </a:p>
          <a:p>
            <a:pPr indent="-115570" lvl="0" marL="274320" rtl="0" algn="l">
              <a:lnSpc>
                <a:spcPct val="140000"/>
              </a:lnSpc>
              <a:spcBef>
                <a:spcPts val="0"/>
              </a:spcBef>
              <a:spcAft>
                <a:spcPts val="0"/>
              </a:spcAft>
              <a:buClr>
                <a:srgbClr val="1D1D1D"/>
              </a:buClr>
              <a:buSzPts val="1100"/>
              <a:buFont typeface="Nunito Sans Light"/>
              <a:buChar char="●"/>
            </a:pPr>
            <a:r>
              <a:t/>
            </a:r>
            <a:endParaRPr sz="1100">
              <a:solidFill>
                <a:srgbClr val="1D1D1D"/>
              </a:solidFill>
              <a:latin typeface="Nunito Sans Light"/>
              <a:ea typeface="Nunito Sans Light"/>
              <a:cs typeface="Nunito Sans Light"/>
              <a:sym typeface="Nunito Sans Light"/>
            </a:endParaRPr>
          </a:p>
          <a:p>
            <a:pPr indent="-115570" lvl="0" marL="274320" rtl="0" algn="l">
              <a:lnSpc>
                <a:spcPct val="140000"/>
              </a:lnSpc>
              <a:spcBef>
                <a:spcPts val="0"/>
              </a:spcBef>
              <a:spcAft>
                <a:spcPts val="0"/>
              </a:spcAft>
              <a:buClr>
                <a:srgbClr val="1D1D1D"/>
              </a:buClr>
              <a:buSzPts val="1100"/>
              <a:buFont typeface="Nunito Sans Light"/>
              <a:buChar char="●"/>
            </a:pPr>
            <a:r>
              <a:t/>
            </a:r>
            <a:endParaRPr sz="1100">
              <a:solidFill>
                <a:srgbClr val="1D1D1D"/>
              </a:solidFill>
              <a:latin typeface="Nunito Sans Light"/>
              <a:ea typeface="Nunito Sans Light"/>
              <a:cs typeface="Nunito Sans Light"/>
              <a:sym typeface="Nunito Sans Light"/>
            </a:endParaRPr>
          </a:p>
        </p:txBody>
      </p:sp>
      <p:sp>
        <p:nvSpPr>
          <p:cNvPr id="181" name="Google Shape;181;p20"/>
          <p:cNvSpPr txBox="1"/>
          <p:nvPr/>
        </p:nvSpPr>
        <p:spPr>
          <a:xfrm>
            <a:off x="5023811" y="2396605"/>
            <a:ext cx="3309000" cy="10497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Lorem ipsum dolor sit amet, consectetur adipiscing elit, sed do eiusmod tempor incididunt ut labore et dolore magna aliqua.</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t/>
            </a:r>
            <a:endParaRPr sz="1100">
              <a:solidFill>
                <a:srgbClr val="1D1D1D"/>
              </a:solidFill>
              <a:latin typeface="Nunito Sans Light"/>
              <a:ea typeface="Nunito Sans Light"/>
              <a:cs typeface="Nunito Sans Light"/>
              <a:sym typeface="Nunito Sans Light"/>
            </a:endParaRPr>
          </a:p>
        </p:txBody>
      </p:sp>
      <p:sp>
        <p:nvSpPr>
          <p:cNvPr id="182" name="Google Shape;182;p20"/>
          <p:cNvSpPr txBox="1"/>
          <p:nvPr/>
        </p:nvSpPr>
        <p:spPr>
          <a:xfrm>
            <a:off x="5023811" y="2003434"/>
            <a:ext cx="3309000" cy="169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1100">
                <a:solidFill>
                  <a:srgbClr val="0882C7"/>
                </a:solidFill>
                <a:latin typeface="Nunito Sans Light"/>
                <a:ea typeface="Nunito Sans Light"/>
                <a:cs typeface="Nunito Sans Light"/>
                <a:sym typeface="Nunito Sans Light"/>
              </a:rPr>
              <a:t>Lorem </a:t>
            </a:r>
            <a:endParaRPr sz="1100">
              <a:solidFill>
                <a:srgbClr val="0882C7"/>
              </a:solidFill>
              <a:latin typeface="Nunito Sans Light"/>
              <a:ea typeface="Nunito Sans Light"/>
              <a:cs typeface="Nunito Sans Light"/>
              <a:sym typeface="Nunito Sans Light"/>
            </a:endParaRPr>
          </a:p>
        </p:txBody>
      </p:sp>
      <p:sp>
        <p:nvSpPr>
          <p:cNvPr id="183" name="Google Shape;183;p20"/>
          <p:cNvSpPr txBox="1"/>
          <p:nvPr/>
        </p:nvSpPr>
        <p:spPr>
          <a:xfrm>
            <a:off x="4942074" y="3650950"/>
            <a:ext cx="1986900" cy="643500"/>
          </a:xfrm>
          <a:prstGeom prst="rect">
            <a:avLst/>
          </a:prstGeom>
          <a:noFill/>
          <a:ln>
            <a:noFill/>
          </a:ln>
        </p:spPr>
        <p:txBody>
          <a:bodyPr anchorCtr="0" anchor="t" bIns="0" lIns="0" spcFirstLastPara="1" rIns="0" wrap="square" tIns="0">
            <a:spAutoFit/>
          </a:bodyPr>
          <a:lstStyle/>
          <a:p>
            <a:pPr indent="-115570" lvl="0" marL="274320" rtl="0" algn="l">
              <a:lnSpc>
                <a:spcPct val="140000"/>
              </a:lnSpc>
              <a:spcBef>
                <a:spcPts val="0"/>
              </a:spcBef>
              <a:spcAft>
                <a:spcPts val="0"/>
              </a:spcAft>
              <a:buClr>
                <a:srgbClr val="1D1D1D"/>
              </a:buClr>
              <a:buSzPts val="1100"/>
              <a:buFont typeface="Nunito Sans Light"/>
              <a:buChar char="●"/>
            </a:pPr>
            <a:r>
              <a:t/>
            </a:r>
            <a:endParaRPr sz="1100">
              <a:solidFill>
                <a:srgbClr val="1D1D1D"/>
              </a:solidFill>
              <a:latin typeface="Nunito Sans Light"/>
              <a:ea typeface="Nunito Sans Light"/>
              <a:cs typeface="Nunito Sans Light"/>
              <a:sym typeface="Nunito Sans Light"/>
            </a:endParaRPr>
          </a:p>
          <a:p>
            <a:pPr indent="-115570" lvl="0" marL="274320" rtl="0" algn="l">
              <a:lnSpc>
                <a:spcPct val="140000"/>
              </a:lnSpc>
              <a:spcBef>
                <a:spcPts val="0"/>
              </a:spcBef>
              <a:spcAft>
                <a:spcPts val="0"/>
              </a:spcAft>
              <a:buClr>
                <a:srgbClr val="1D1D1D"/>
              </a:buClr>
              <a:buSzPts val="1100"/>
              <a:buFont typeface="Nunito Sans Light"/>
              <a:buChar char="●"/>
            </a:pPr>
            <a:r>
              <a:t/>
            </a:r>
            <a:endParaRPr sz="1100">
              <a:solidFill>
                <a:srgbClr val="1D1D1D"/>
              </a:solidFill>
              <a:latin typeface="Nunito Sans Light"/>
              <a:ea typeface="Nunito Sans Light"/>
              <a:cs typeface="Nunito Sans Light"/>
              <a:sym typeface="Nunito Sans Light"/>
            </a:endParaRPr>
          </a:p>
          <a:p>
            <a:pPr indent="-115570" lvl="0" marL="274320" rtl="0" algn="l">
              <a:lnSpc>
                <a:spcPct val="140000"/>
              </a:lnSpc>
              <a:spcBef>
                <a:spcPts val="0"/>
              </a:spcBef>
              <a:spcAft>
                <a:spcPts val="0"/>
              </a:spcAft>
              <a:buClr>
                <a:srgbClr val="1D1D1D"/>
              </a:buClr>
              <a:buSzPts val="1100"/>
              <a:buFont typeface="Nunito Sans Light"/>
              <a:buChar char="●"/>
            </a:pPr>
            <a:r>
              <a:t/>
            </a:r>
            <a:endParaRPr sz="1100">
              <a:solidFill>
                <a:srgbClr val="1D1D1D"/>
              </a:solidFill>
              <a:latin typeface="Nunito Sans Light"/>
              <a:ea typeface="Nunito Sans Light"/>
              <a:cs typeface="Nunito Sans Light"/>
              <a:sym typeface="Nunito Sans Light"/>
            </a:endParaRPr>
          </a:p>
        </p:txBody>
      </p:sp>
      <p:sp>
        <p:nvSpPr>
          <p:cNvPr id="184" name="Google Shape;184;p20"/>
          <p:cNvSpPr txBox="1"/>
          <p:nvPr/>
        </p:nvSpPr>
        <p:spPr>
          <a:xfrm>
            <a:off x="483125" y="793600"/>
            <a:ext cx="2681100" cy="44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1300">
                <a:solidFill>
                  <a:srgbClr val="FF7272"/>
                </a:solidFill>
                <a:latin typeface="Nunito Sans"/>
                <a:ea typeface="Nunito Sans"/>
                <a:cs typeface="Nunito Sans"/>
                <a:sym typeface="Nunito Sans"/>
              </a:rPr>
              <a:t>Lorem ipsum dolor sit amet, consectetur adipiscing:</a:t>
            </a:r>
            <a:endParaRPr sz="1300">
              <a:solidFill>
                <a:srgbClr val="FF7272"/>
              </a:solidFill>
              <a:latin typeface="Nunito Sans"/>
              <a:ea typeface="Nunito Sans"/>
              <a:cs typeface="Nunito Sans"/>
              <a:sym typeface="Nunito Sans"/>
            </a:endParaRPr>
          </a:p>
        </p:txBody>
      </p:sp>
      <p:pic>
        <p:nvPicPr>
          <p:cNvPr id="185" name="Google Shape;185;p20"/>
          <p:cNvPicPr preferRelativeResize="0"/>
          <p:nvPr/>
        </p:nvPicPr>
        <p:blipFill>
          <a:blip r:embed="rId3">
            <a:alphaModFix/>
          </a:blip>
          <a:stretch>
            <a:fillRect/>
          </a:stretch>
        </p:blipFill>
        <p:spPr>
          <a:xfrm>
            <a:off x="8533575" y="0"/>
            <a:ext cx="610425" cy="610400"/>
          </a:xfrm>
          <a:prstGeom prst="rect">
            <a:avLst/>
          </a:prstGeom>
          <a:noFill/>
          <a:ln>
            <a:noFill/>
          </a:ln>
        </p:spPr>
      </p:pic>
      <p:pic>
        <p:nvPicPr>
          <p:cNvPr id="186" name="Google Shape;186;p20"/>
          <p:cNvPicPr preferRelativeResize="0"/>
          <p:nvPr/>
        </p:nvPicPr>
        <p:blipFill>
          <a:blip r:embed="rId4">
            <a:alphaModFix/>
          </a:blip>
          <a:stretch>
            <a:fillRect/>
          </a:stretch>
        </p:blipFill>
        <p:spPr>
          <a:xfrm>
            <a:off x="1073777" y="4467550"/>
            <a:ext cx="245129" cy="20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F6"/>
        </a:solidFill>
      </p:bgPr>
    </p:bg>
    <p:spTree>
      <p:nvGrpSpPr>
        <p:cNvPr id="190" name="Shape 190"/>
        <p:cNvGrpSpPr/>
        <p:nvPr/>
      </p:nvGrpSpPr>
      <p:grpSpPr>
        <a:xfrm>
          <a:off x="0" y="0"/>
          <a:ext cx="0" cy="0"/>
          <a:chOff x="0" y="0"/>
          <a:chExt cx="0" cy="0"/>
        </a:xfrm>
      </p:grpSpPr>
      <p:sp>
        <p:nvSpPr>
          <p:cNvPr id="191" name="Google Shape;191;p21"/>
          <p:cNvSpPr/>
          <p:nvPr/>
        </p:nvSpPr>
        <p:spPr>
          <a:xfrm>
            <a:off x="3388500" y="485850"/>
            <a:ext cx="5269800" cy="4182300"/>
          </a:xfrm>
          <a:prstGeom prst="rect">
            <a:avLst/>
          </a:prstGeom>
          <a:solidFill>
            <a:srgbClr val="C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3451100" y="553550"/>
            <a:ext cx="5138400" cy="4041300"/>
          </a:xfrm>
          <a:prstGeom prst="rect">
            <a:avLst/>
          </a:prstGeom>
          <a:no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3500025" y="601075"/>
            <a:ext cx="5043900" cy="3946200"/>
          </a:xfrm>
          <a:prstGeom prst="rect">
            <a:avLst/>
          </a:prstGeom>
          <a:no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1"/>
          <p:cNvCxnSpPr/>
          <p:nvPr/>
        </p:nvCxnSpPr>
        <p:spPr>
          <a:xfrm>
            <a:off x="5181500" y="602750"/>
            <a:ext cx="0" cy="3945900"/>
          </a:xfrm>
          <a:prstGeom prst="straightConnector1">
            <a:avLst/>
          </a:prstGeom>
          <a:noFill/>
          <a:ln cap="flat" cmpd="sng" w="9525">
            <a:solidFill>
              <a:srgbClr val="1D1D1D"/>
            </a:solidFill>
            <a:prstDash val="solid"/>
            <a:round/>
            <a:headEnd len="med" w="med" type="none"/>
            <a:tailEnd len="med" w="med" type="none"/>
          </a:ln>
        </p:spPr>
      </p:cxnSp>
      <p:cxnSp>
        <p:nvCxnSpPr>
          <p:cNvPr id="195" name="Google Shape;195;p21"/>
          <p:cNvCxnSpPr/>
          <p:nvPr/>
        </p:nvCxnSpPr>
        <p:spPr>
          <a:xfrm>
            <a:off x="6863300" y="602750"/>
            <a:ext cx="0" cy="3945900"/>
          </a:xfrm>
          <a:prstGeom prst="straightConnector1">
            <a:avLst/>
          </a:prstGeom>
          <a:noFill/>
          <a:ln cap="flat" cmpd="sng" w="9525">
            <a:solidFill>
              <a:srgbClr val="1D1D1D"/>
            </a:solidFill>
            <a:prstDash val="solid"/>
            <a:round/>
            <a:headEnd len="med" w="med" type="none"/>
            <a:tailEnd len="med" w="med" type="none"/>
          </a:ln>
        </p:spPr>
      </p:cxnSp>
      <p:sp>
        <p:nvSpPr>
          <p:cNvPr id="196" name="Google Shape;196;p21"/>
          <p:cNvSpPr/>
          <p:nvPr/>
        </p:nvSpPr>
        <p:spPr>
          <a:xfrm>
            <a:off x="0" y="0"/>
            <a:ext cx="296400" cy="5143500"/>
          </a:xfrm>
          <a:prstGeom prst="rect">
            <a:avLst/>
          </a:prstGeom>
          <a:solidFill>
            <a:srgbClr val="C6F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txBox="1"/>
          <p:nvPr/>
        </p:nvSpPr>
        <p:spPr>
          <a:xfrm>
            <a:off x="885102" y="1900856"/>
            <a:ext cx="2121000" cy="20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300">
                <a:solidFill>
                  <a:srgbClr val="1D1D1D"/>
                </a:solidFill>
                <a:latin typeface="Nunito Sans Light"/>
                <a:ea typeface="Nunito Sans Light"/>
                <a:cs typeface="Nunito Sans Light"/>
                <a:sym typeface="Nunito Sans Light"/>
              </a:rPr>
              <a:t>Lorem ipsum dolor sit amet</a:t>
            </a:r>
            <a:endParaRPr sz="1500">
              <a:solidFill>
                <a:srgbClr val="1D1D1D"/>
              </a:solidFill>
              <a:latin typeface="Nunito Sans"/>
              <a:ea typeface="Nunito Sans"/>
              <a:cs typeface="Nunito Sans"/>
              <a:sym typeface="Nunito Sans"/>
            </a:endParaRPr>
          </a:p>
        </p:txBody>
      </p:sp>
      <p:pic>
        <p:nvPicPr>
          <p:cNvPr id="198" name="Google Shape;198;p21"/>
          <p:cNvPicPr preferRelativeResize="0"/>
          <p:nvPr/>
        </p:nvPicPr>
        <p:blipFill>
          <a:blip r:embed="rId3">
            <a:alphaModFix/>
          </a:blip>
          <a:stretch>
            <a:fillRect/>
          </a:stretch>
        </p:blipFill>
        <p:spPr>
          <a:xfrm>
            <a:off x="8543926" y="1"/>
            <a:ext cx="598225" cy="598196"/>
          </a:xfrm>
          <a:prstGeom prst="rect">
            <a:avLst/>
          </a:prstGeom>
          <a:noFill/>
          <a:ln>
            <a:noFill/>
          </a:ln>
        </p:spPr>
      </p:pic>
      <p:pic>
        <p:nvPicPr>
          <p:cNvPr id="199" name="Google Shape;199;p21"/>
          <p:cNvPicPr preferRelativeResize="0"/>
          <p:nvPr/>
        </p:nvPicPr>
        <p:blipFill>
          <a:blip r:embed="rId4">
            <a:alphaModFix/>
          </a:blip>
          <a:stretch>
            <a:fillRect/>
          </a:stretch>
        </p:blipFill>
        <p:spPr>
          <a:xfrm>
            <a:off x="2405353" y="3523563"/>
            <a:ext cx="1506388" cy="1275550"/>
          </a:xfrm>
          <a:prstGeom prst="rect">
            <a:avLst/>
          </a:prstGeom>
          <a:noFill/>
          <a:ln>
            <a:noFill/>
          </a:ln>
        </p:spPr>
      </p:pic>
      <p:sp>
        <p:nvSpPr>
          <p:cNvPr id="200" name="Google Shape;200;p21"/>
          <p:cNvSpPr txBox="1"/>
          <p:nvPr/>
        </p:nvSpPr>
        <p:spPr>
          <a:xfrm rot="-5400000">
            <a:off x="-576745" y="639850"/>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0882C7"/>
                </a:solidFill>
                <a:latin typeface="Nunito Sans"/>
                <a:ea typeface="Nunito Sans"/>
                <a:cs typeface="Nunito Sans"/>
                <a:sym typeface="Nunito Sans"/>
              </a:rPr>
              <a:t>Lorem</a:t>
            </a:r>
            <a:r>
              <a:rPr i="1" lang="en" sz="1300">
                <a:solidFill>
                  <a:srgbClr val="0882C7"/>
                </a:solidFill>
                <a:latin typeface="Nunito Sans"/>
                <a:ea typeface="Nunito Sans"/>
                <a:cs typeface="Nunito Sans"/>
                <a:sym typeface="Nunito Sans"/>
              </a:rPr>
              <a:t> </a:t>
            </a:r>
            <a:r>
              <a:rPr i="1" lang="en" sz="1300">
                <a:solidFill>
                  <a:srgbClr val="0882C7"/>
                </a:solidFill>
                <a:latin typeface="Nunito Sans"/>
                <a:ea typeface="Nunito Sans"/>
                <a:cs typeface="Nunito Sans"/>
                <a:sym typeface="Nunito Sans"/>
              </a:rPr>
              <a:t>ipsum</a:t>
            </a:r>
            <a:endParaRPr i="1" sz="1300">
              <a:solidFill>
                <a:srgbClr val="0882C7"/>
              </a:solidFill>
              <a:latin typeface="Nunito Sans"/>
              <a:ea typeface="Nunito Sans"/>
              <a:cs typeface="Nunito Sans"/>
              <a:sym typeface="Nunito Sans"/>
            </a:endParaRPr>
          </a:p>
        </p:txBody>
      </p:sp>
      <p:sp>
        <p:nvSpPr>
          <p:cNvPr id="201" name="Google Shape;201;p21"/>
          <p:cNvSpPr txBox="1"/>
          <p:nvPr/>
        </p:nvSpPr>
        <p:spPr>
          <a:xfrm rot="-5400000">
            <a:off x="-576745" y="4235838"/>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0882C7"/>
                </a:solidFill>
                <a:latin typeface="Nunito Sans"/>
                <a:ea typeface="Nunito Sans"/>
                <a:cs typeface="Nunito Sans"/>
                <a:sym typeface="Nunito Sans"/>
              </a:rPr>
              <a:t>Lorem ipsum</a:t>
            </a:r>
            <a:endParaRPr i="1" sz="1300">
              <a:solidFill>
                <a:srgbClr val="0882C7"/>
              </a:solidFill>
              <a:latin typeface="Nunito Sans"/>
              <a:ea typeface="Nunito Sans"/>
              <a:cs typeface="Nunito Sans"/>
              <a:sym typeface="Nunito Sans"/>
            </a:endParaRPr>
          </a:p>
        </p:txBody>
      </p:sp>
      <p:sp>
        <p:nvSpPr>
          <p:cNvPr id="202" name="Google Shape;202;p21"/>
          <p:cNvSpPr txBox="1"/>
          <p:nvPr/>
        </p:nvSpPr>
        <p:spPr>
          <a:xfrm rot="-5400000">
            <a:off x="-456745" y="2045488"/>
            <a:ext cx="1353600" cy="44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0882C7"/>
                </a:solidFill>
                <a:latin typeface="Nunito Sans"/>
                <a:ea typeface="Nunito Sans"/>
                <a:cs typeface="Nunito Sans"/>
                <a:sym typeface="Nunito Sans"/>
              </a:rPr>
              <a:t>Lorem ipsum</a:t>
            </a:r>
            <a:endParaRPr i="1" sz="1300">
              <a:solidFill>
                <a:srgbClr val="0882C7"/>
              </a:solidFill>
              <a:latin typeface="Nunito Sans"/>
              <a:ea typeface="Nunito Sans"/>
              <a:cs typeface="Nunito Sans"/>
              <a:sym typeface="Nunito Sans"/>
            </a:endParaRPr>
          </a:p>
          <a:p>
            <a:pPr indent="0" lvl="0" marL="0" rtl="0" algn="l">
              <a:lnSpc>
                <a:spcPct val="120000"/>
              </a:lnSpc>
              <a:spcBef>
                <a:spcPts val="0"/>
              </a:spcBef>
              <a:spcAft>
                <a:spcPts val="0"/>
              </a:spcAft>
              <a:buNone/>
            </a:pPr>
            <a:r>
              <a:t/>
            </a:r>
            <a:endParaRPr i="1" sz="1300">
              <a:solidFill>
                <a:srgbClr val="0882C7"/>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7D9"/>
        </a:solidFill>
      </p:bgPr>
    </p:bg>
    <p:spTree>
      <p:nvGrpSpPr>
        <p:cNvPr id="206" name="Shape 206"/>
        <p:cNvGrpSpPr/>
        <p:nvPr/>
      </p:nvGrpSpPr>
      <p:grpSpPr>
        <a:xfrm>
          <a:off x="0" y="0"/>
          <a:ext cx="0" cy="0"/>
          <a:chOff x="0" y="0"/>
          <a:chExt cx="0" cy="0"/>
        </a:xfrm>
      </p:grpSpPr>
      <p:pic>
        <p:nvPicPr>
          <p:cNvPr id="207" name="Google Shape;207;p22"/>
          <p:cNvPicPr preferRelativeResize="0"/>
          <p:nvPr/>
        </p:nvPicPr>
        <p:blipFill>
          <a:blip r:embed="rId3">
            <a:alphaModFix/>
          </a:blip>
          <a:stretch>
            <a:fillRect/>
          </a:stretch>
        </p:blipFill>
        <p:spPr>
          <a:xfrm>
            <a:off x="0" y="0"/>
            <a:ext cx="9144003" cy="5143501"/>
          </a:xfrm>
          <a:prstGeom prst="rect">
            <a:avLst/>
          </a:prstGeom>
          <a:noFill/>
          <a:ln cap="flat" cmpd="sng" w="9525">
            <a:solidFill>
              <a:srgbClr val="FFF3F8"/>
            </a:solidFill>
            <a:prstDash val="solid"/>
            <a:round/>
            <a:headEnd len="sm" w="sm" type="none"/>
            <a:tailEnd len="sm" w="sm" type="none"/>
          </a:ln>
        </p:spPr>
      </p:pic>
      <p:sp>
        <p:nvSpPr>
          <p:cNvPr id="208" name="Google Shape;208;p22"/>
          <p:cNvSpPr/>
          <p:nvPr/>
        </p:nvSpPr>
        <p:spPr>
          <a:xfrm>
            <a:off x="-8950" y="255375"/>
            <a:ext cx="9144000" cy="280200"/>
          </a:xfrm>
          <a:prstGeom prst="rect">
            <a:avLst/>
          </a:prstGeom>
          <a:solidFill>
            <a:srgbClr val="6CCA9D"/>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6068337" y="1958821"/>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194337" y="2041271"/>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6317837" y="2124446"/>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6438837" y="2205096"/>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6567387" y="2291121"/>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6695937" y="2371796"/>
            <a:ext cx="1738800" cy="1738800"/>
          </a:xfrm>
          <a:prstGeom prst="ellipse">
            <a:avLst/>
          </a:prstGeom>
          <a:solidFill>
            <a:srgbClr val="FFC7D9"/>
          </a:solidFill>
          <a:ln cap="flat" cmpd="sng" w="9525">
            <a:solidFill>
              <a:srgbClr val="FFF3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481175" y="1189850"/>
            <a:ext cx="5017800" cy="3471900"/>
          </a:xfrm>
          <a:prstGeom prst="rect">
            <a:avLst/>
          </a:prstGeom>
          <a:solidFill>
            <a:srgbClr val="FF7CAA"/>
          </a:solidFill>
          <a:ln cap="flat" cmpd="sng" w="9525">
            <a:solidFill>
              <a:srgbClr val="FF7C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541624" y="1128518"/>
            <a:ext cx="5017800" cy="3471900"/>
          </a:xfrm>
          <a:prstGeom prst="rect">
            <a:avLst/>
          </a:prstGeom>
          <a:solidFill>
            <a:srgbClr val="FFF3F8"/>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txBox="1"/>
          <p:nvPr/>
        </p:nvSpPr>
        <p:spPr>
          <a:xfrm>
            <a:off x="543277" y="288974"/>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FFF3F8"/>
                </a:solidFill>
                <a:latin typeface="Nunito Sans Light"/>
                <a:ea typeface="Nunito Sans Light"/>
                <a:cs typeface="Nunito Sans Light"/>
                <a:sym typeface="Nunito Sans Light"/>
              </a:rPr>
              <a:t>Lorem ispum </a:t>
            </a:r>
            <a:endParaRPr i="1" sz="1300">
              <a:solidFill>
                <a:srgbClr val="FFF3F8"/>
              </a:solidFill>
              <a:latin typeface="Nunito Sans Light"/>
              <a:ea typeface="Nunito Sans Light"/>
              <a:cs typeface="Nunito Sans Light"/>
              <a:sym typeface="Nunito Sans Light"/>
            </a:endParaRPr>
          </a:p>
        </p:txBody>
      </p:sp>
      <p:sp>
        <p:nvSpPr>
          <p:cNvPr id="218" name="Google Shape;218;p22"/>
          <p:cNvSpPr txBox="1"/>
          <p:nvPr/>
        </p:nvSpPr>
        <p:spPr>
          <a:xfrm>
            <a:off x="3269702" y="288974"/>
            <a:ext cx="1353600" cy="680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i="1" lang="en" sz="1300">
                <a:solidFill>
                  <a:srgbClr val="FFF3F8"/>
                </a:solidFill>
                <a:latin typeface="Nunito Sans Light"/>
                <a:ea typeface="Nunito Sans Light"/>
                <a:cs typeface="Nunito Sans Light"/>
                <a:sym typeface="Nunito Sans Light"/>
              </a:rPr>
              <a:t>Lorem ispum </a:t>
            </a:r>
            <a:endParaRPr i="1" sz="1300">
              <a:solidFill>
                <a:srgbClr val="FFF3F8"/>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Clr>
                <a:schemeClr val="dk1"/>
              </a:buClr>
              <a:buSzPts val="1100"/>
              <a:buFont typeface="Arial"/>
              <a:buNone/>
            </a:pPr>
            <a:r>
              <a:t/>
            </a:r>
            <a:endParaRPr i="1" sz="1300">
              <a:solidFill>
                <a:srgbClr val="FFF3F8"/>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i="1" sz="1300">
              <a:solidFill>
                <a:srgbClr val="FFF3F8"/>
              </a:solidFill>
              <a:latin typeface="Nunito Sans Light"/>
              <a:ea typeface="Nunito Sans Light"/>
              <a:cs typeface="Nunito Sans Light"/>
              <a:sym typeface="Nunito Sans Light"/>
            </a:endParaRPr>
          </a:p>
        </p:txBody>
      </p:sp>
      <p:sp>
        <p:nvSpPr>
          <p:cNvPr id="219" name="Google Shape;219;p22"/>
          <p:cNvSpPr txBox="1"/>
          <p:nvPr/>
        </p:nvSpPr>
        <p:spPr>
          <a:xfrm>
            <a:off x="5996127" y="288974"/>
            <a:ext cx="1353600" cy="680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i="1" lang="en" sz="1300">
                <a:solidFill>
                  <a:srgbClr val="FFF3F8"/>
                </a:solidFill>
                <a:latin typeface="Nunito Sans Light"/>
                <a:ea typeface="Nunito Sans Light"/>
                <a:cs typeface="Nunito Sans Light"/>
                <a:sym typeface="Nunito Sans Light"/>
              </a:rPr>
              <a:t>Lorem ispum </a:t>
            </a:r>
            <a:endParaRPr i="1" sz="1300">
              <a:solidFill>
                <a:srgbClr val="FFF3F8"/>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Clr>
                <a:schemeClr val="dk1"/>
              </a:buClr>
              <a:buSzPts val="1100"/>
              <a:buFont typeface="Arial"/>
              <a:buNone/>
            </a:pPr>
            <a:r>
              <a:t/>
            </a:r>
            <a:endParaRPr i="1" sz="1300">
              <a:solidFill>
                <a:srgbClr val="FFF3F8"/>
              </a:solidFill>
              <a:latin typeface="Nunito Sans Light"/>
              <a:ea typeface="Nunito Sans Light"/>
              <a:cs typeface="Nunito Sans Light"/>
              <a:sym typeface="Nunito Sans Light"/>
            </a:endParaRPr>
          </a:p>
          <a:p>
            <a:pPr indent="0" lvl="0" marL="0" rtl="0" algn="l">
              <a:lnSpc>
                <a:spcPct val="120000"/>
              </a:lnSpc>
              <a:spcBef>
                <a:spcPts val="0"/>
              </a:spcBef>
              <a:spcAft>
                <a:spcPts val="0"/>
              </a:spcAft>
              <a:buNone/>
            </a:pPr>
            <a:r>
              <a:t/>
            </a:r>
            <a:endParaRPr i="1" sz="1300">
              <a:solidFill>
                <a:srgbClr val="FFF3F8"/>
              </a:solidFill>
              <a:latin typeface="Nunito Sans Light"/>
              <a:ea typeface="Nunito Sans Light"/>
              <a:cs typeface="Nunito Sans Light"/>
              <a:sym typeface="Nunito Sans Light"/>
            </a:endParaRPr>
          </a:p>
        </p:txBody>
      </p:sp>
      <p:sp>
        <p:nvSpPr>
          <p:cNvPr id="220" name="Google Shape;220;p22"/>
          <p:cNvSpPr txBox="1"/>
          <p:nvPr/>
        </p:nvSpPr>
        <p:spPr>
          <a:xfrm>
            <a:off x="841669" y="1475412"/>
            <a:ext cx="22263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1D1D1D"/>
                </a:solidFill>
                <a:latin typeface="Nunito Sans SemiBold"/>
                <a:ea typeface="Nunito Sans SemiBold"/>
                <a:cs typeface="Nunito Sans SemiBold"/>
                <a:sym typeface="Nunito Sans SemiBold"/>
              </a:rPr>
              <a:t>Lorem</a:t>
            </a:r>
            <a:endParaRPr>
              <a:solidFill>
                <a:srgbClr val="1D1D1D"/>
              </a:solidFill>
              <a:latin typeface="Nunito Sans SemiBold"/>
              <a:ea typeface="Nunito Sans SemiBold"/>
              <a:cs typeface="Nunito Sans SemiBold"/>
              <a:sym typeface="Nunito Sans SemiBold"/>
            </a:endParaRPr>
          </a:p>
        </p:txBody>
      </p:sp>
      <p:sp>
        <p:nvSpPr>
          <p:cNvPr id="221" name="Google Shape;221;p22"/>
          <p:cNvSpPr txBox="1"/>
          <p:nvPr/>
        </p:nvSpPr>
        <p:spPr>
          <a:xfrm>
            <a:off x="830531" y="1904388"/>
            <a:ext cx="4440000" cy="25905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i="1" lang="en" sz="1100">
                <a:solidFill>
                  <a:srgbClr val="1D1D1D"/>
                </a:solidFill>
                <a:latin typeface="Nunito Sans Light"/>
                <a:ea typeface="Nunito Sans Light"/>
                <a:cs typeface="Nunito Sans Light"/>
                <a:sym typeface="Nunito Sans Light"/>
              </a:rPr>
              <a:t>Lorem ipsum dolor sit amet. </a:t>
            </a:r>
            <a:endParaRPr i="1"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Qui consequatur voluptas vel nostrum dolorem eos voluptate cumque aut corrupti dolor est molestiae iure et perferendis. </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i="1" lang="en" sz="1100">
                <a:solidFill>
                  <a:srgbClr val="1D1D1D"/>
                </a:solidFill>
                <a:latin typeface="Nunito Sans Light"/>
                <a:ea typeface="Nunito Sans Light"/>
                <a:cs typeface="Nunito Sans Light"/>
                <a:sym typeface="Nunito Sans Light"/>
              </a:rPr>
              <a:t>Lorem ipsum</a:t>
            </a:r>
            <a:endParaRPr i="1"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Lorem ipsum dolor sit amet. Qui consequatur voluptas vel nostrum dolorem eos voluptate cumque aut corrupti dolor est molestiae iure et perferendis voluptas eos autem omnis. </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t/>
            </a:r>
            <a:endParaRPr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i="1" lang="en" sz="1100">
                <a:solidFill>
                  <a:srgbClr val="1D1D1D"/>
                </a:solidFill>
                <a:latin typeface="Nunito Sans Light"/>
                <a:ea typeface="Nunito Sans Light"/>
                <a:cs typeface="Nunito Sans Light"/>
                <a:sym typeface="Nunito Sans Light"/>
              </a:rPr>
              <a:t>Lorem ipsum</a:t>
            </a:r>
            <a:endParaRPr i="1" sz="11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Clr>
                <a:schemeClr val="dk1"/>
              </a:buClr>
              <a:buSzPts val="1100"/>
              <a:buFont typeface="Arial"/>
              <a:buNone/>
            </a:pPr>
            <a:r>
              <a:rPr lang="en" sz="1100">
                <a:solidFill>
                  <a:srgbClr val="1D1D1D"/>
                </a:solidFill>
                <a:latin typeface="Nunito Sans Light"/>
                <a:ea typeface="Nunito Sans Light"/>
                <a:cs typeface="Nunito Sans Light"/>
                <a:sym typeface="Nunito Sans Light"/>
              </a:rPr>
              <a:t>Lorem ipsum dolor sit amet. Qui consequatur voluptas vel nostrum dolorem eos voluptate cumque aut corrupti dolor est molestiae.</a:t>
            </a:r>
            <a:endParaRPr i="1" sz="1100">
              <a:solidFill>
                <a:srgbClr val="1D1D1D"/>
              </a:solidFill>
              <a:latin typeface="Nunito Sans Light"/>
              <a:ea typeface="Nunito Sans Light"/>
              <a:cs typeface="Nunito Sans Light"/>
              <a:sym typeface="Nunito Sans Light"/>
            </a:endParaRPr>
          </a:p>
        </p:txBody>
      </p:sp>
      <p:pic>
        <p:nvPicPr>
          <p:cNvPr id="222" name="Google Shape;222;p22"/>
          <p:cNvPicPr preferRelativeResize="0"/>
          <p:nvPr/>
        </p:nvPicPr>
        <p:blipFill>
          <a:blip r:embed="rId4">
            <a:alphaModFix/>
          </a:blip>
          <a:stretch>
            <a:fillRect/>
          </a:stretch>
        </p:blipFill>
        <p:spPr>
          <a:xfrm>
            <a:off x="8533550" y="0"/>
            <a:ext cx="610450" cy="61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ED"/>
        </a:solidFill>
      </p:bgPr>
    </p:bg>
    <p:spTree>
      <p:nvGrpSpPr>
        <p:cNvPr id="226" name="Shape 226"/>
        <p:cNvGrpSpPr/>
        <p:nvPr/>
      </p:nvGrpSpPr>
      <p:grpSpPr>
        <a:xfrm>
          <a:off x="0" y="0"/>
          <a:ext cx="0" cy="0"/>
          <a:chOff x="0" y="0"/>
          <a:chExt cx="0" cy="0"/>
        </a:xfrm>
      </p:grpSpPr>
      <p:sp>
        <p:nvSpPr>
          <p:cNvPr id="227" name="Google Shape;227;p23"/>
          <p:cNvSpPr/>
          <p:nvPr/>
        </p:nvSpPr>
        <p:spPr>
          <a:xfrm>
            <a:off x="492075" y="1681800"/>
            <a:ext cx="4023900" cy="2986200"/>
          </a:xfrm>
          <a:prstGeom prst="rect">
            <a:avLst/>
          </a:prstGeom>
          <a:solidFill>
            <a:schemeClr val="lt1"/>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8847600" y="0"/>
            <a:ext cx="296400" cy="5143500"/>
          </a:xfrm>
          <a:prstGeom prst="rect">
            <a:avLst/>
          </a:prstGeom>
          <a:solidFill>
            <a:srgbClr val="FB7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rot="-5400000">
            <a:off x="8318997" y="2517957"/>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1D1D1D"/>
                </a:solidFill>
                <a:latin typeface="Nunito Sans"/>
                <a:ea typeface="Nunito Sans"/>
                <a:cs typeface="Nunito Sans"/>
                <a:sym typeface="Nunito Sans"/>
              </a:rPr>
              <a:t>Beetroot </a:t>
            </a:r>
            <a:endParaRPr i="1" sz="1300">
              <a:solidFill>
                <a:srgbClr val="1D1D1D"/>
              </a:solidFill>
              <a:latin typeface="Nunito Sans"/>
              <a:ea typeface="Nunito Sans"/>
              <a:cs typeface="Nunito Sans"/>
              <a:sym typeface="Nunito Sans"/>
            </a:endParaRPr>
          </a:p>
        </p:txBody>
      </p:sp>
      <p:sp>
        <p:nvSpPr>
          <p:cNvPr id="230" name="Google Shape;230;p23"/>
          <p:cNvSpPr txBox="1"/>
          <p:nvPr/>
        </p:nvSpPr>
        <p:spPr>
          <a:xfrm rot="-5400000">
            <a:off x="8318997" y="320483"/>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1D1D1D"/>
                </a:solidFill>
                <a:latin typeface="Nunito Sans"/>
                <a:ea typeface="Nunito Sans"/>
                <a:cs typeface="Nunito Sans"/>
                <a:sym typeface="Nunito Sans"/>
              </a:rPr>
              <a:t>Beetroot Tech</a:t>
            </a:r>
            <a:endParaRPr i="1" sz="1300">
              <a:solidFill>
                <a:srgbClr val="1D1D1D"/>
              </a:solidFill>
              <a:latin typeface="Nunito Sans"/>
              <a:ea typeface="Nunito Sans"/>
              <a:cs typeface="Nunito Sans"/>
              <a:sym typeface="Nunito Sans"/>
            </a:endParaRPr>
          </a:p>
        </p:txBody>
      </p:sp>
      <p:sp>
        <p:nvSpPr>
          <p:cNvPr id="231" name="Google Shape;231;p23"/>
          <p:cNvSpPr txBox="1"/>
          <p:nvPr/>
        </p:nvSpPr>
        <p:spPr>
          <a:xfrm rot="-5400000">
            <a:off x="8318997" y="4333009"/>
            <a:ext cx="1353600" cy="200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i="1" lang="en" sz="1300">
                <a:solidFill>
                  <a:srgbClr val="1D1D1D"/>
                </a:solidFill>
                <a:latin typeface="Nunito Sans"/>
                <a:ea typeface="Nunito Sans"/>
                <a:cs typeface="Nunito Sans"/>
                <a:sym typeface="Nunito Sans"/>
              </a:rPr>
              <a:t>root </a:t>
            </a:r>
            <a:endParaRPr i="1" sz="1300">
              <a:solidFill>
                <a:srgbClr val="1D1D1D"/>
              </a:solidFill>
              <a:latin typeface="Nunito Sans"/>
              <a:ea typeface="Nunito Sans"/>
              <a:cs typeface="Nunito Sans"/>
              <a:sym typeface="Nunito Sans"/>
            </a:endParaRPr>
          </a:p>
        </p:txBody>
      </p:sp>
      <p:sp>
        <p:nvSpPr>
          <p:cNvPr id="232" name="Google Shape;232;p23"/>
          <p:cNvSpPr txBox="1"/>
          <p:nvPr/>
        </p:nvSpPr>
        <p:spPr>
          <a:xfrm>
            <a:off x="809675" y="2075725"/>
            <a:ext cx="2709600" cy="215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a:solidFill>
                  <a:srgbClr val="FB781E"/>
                </a:solidFill>
                <a:latin typeface="Nunito Sans SemiBold"/>
                <a:ea typeface="Nunito Sans SemiBold"/>
                <a:cs typeface="Nunito Sans SemiBold"/>
                <a:sym typeface="Nunito Sans SemiBold"/>
              </a:rPr>
              <a:t>Lorem ipsum dolor sit amet</a:t>
            </a:r>
            <a:endParaRPr>
              <a:solidFill>
                <a:srgbClr val="FB781E"/>
              </a:solidFill>
              <a:latin typeface="Nunito Sans SemiBold"/>
              <a:ea typeface="Nunito Sans SemiBold"/>
              <a:cs typeface="Nunito Sans SemiBold"/>
              <a:sym typeface="Nunito Sans SemiBold"/>
            </a:endParaRPr>
          </a:p>
        </p:txBody>
      </p:sp>
      <p:sp>
        <p:nvSpPr>
          <p:cNvPr id="233" name="Google Shape;233;p23"/>
          <p:cNvSpPr txBox="1"/>
          <p:nvPr/>
        </p:nvSpPr>
        <p:spPr>
          <a:xfrm>
            <a:off x="809675" y="2522548"/>
            <a:ext cx="3180000" cy="5541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1000">
                <a:solidFill>
                  <a:srgbClr val="1D1D1D"/>
                </a:solidFill>
                <a:latin typeface="Nunito Sans Light"/>
                <a:ea typeface="Nunito Sans Light"/>
                <a:cs typeface="Nunito Sans Light"/>
                <a:sym typeface="Nunito Sans Light"/>
              </a:rPr>
              <a:t>Lorem ipsum dolor sit amet. Qui consequatur voluptas vel nostrum dolorem eos voluptate cumque aut corrupti dolor est molestiae iure et</a:t>
            </a:r>
            <a:endParaRPr sz="1000">
              <a:solidFill>
                <a:srgbClr val="1D1D1D"/>
              </a:solidFill>
              <a:latin typeface="Nunito Sans Light"/>
              <a:ea typeface="Nunito Sans Light"/>
              <a:cs typeface="Nunito Sans Light"/>
              <a:sym typeface="Nunito Sans Light"/>
            </a:endParaRPr>
          </a:p>
        </p:txBody>
      </p:sp>
      <p:sp>
        <p:nvSpPr>
          <p:cNvPr id="234" name="Google Shape;234;p23"/>
          <p:cNvSpPr txBox="1"/>
          <p:nvPr/>
        </p:nvSpPr>
        <p:spPr>
          <a:xfrm>
            <a:off x="809675" y="3308136"/>
            <a:ext cx="3180000" cy="754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i="1" lang="en" sz="1000">
                <a:solidFill>
                  <a:srgbClr val="1D1D1D"/>
                </a:solidFill>
                <a:latin typeface="Nunito Sans Light"/>
                <a:ea typeface="Nunito Sans Light"/>
                <a:cs typeface="Nunito Sans Light"/>
                <a:sym typeface="Nunito Sans Light"/>
              </a:rPr>
              <a:t>Lorem ipsum dolor sit amet. </a:t>
            </a:r>
            <a:endParaRPr i="1" sz="1000">
              <a:solidFill>
                <a:srgbClr val="1D1D1D"/>
              </a:solidFill>
              <a:latin typeface="Nunito Sans Light"/>
              <a:ea typeface="Nunito Sans Light"/>
              <a:cs typeface="Nunito Sans Light"/>
              <a:sym typeface="Nunito Sans Light"/>
            </a:endParaRPr>
          </a:p>
          <a:p>
            <a:pPr indent="0" lvl="0" marL="0" rtl="0" algn="l">
              <a:lnSpc>
                <a:spcPct val="130000"/>
              </a:lnSpc>
              <a:spcBef>
                <a:spcPts val="0"/>
              </a:spcBef>
              <a:spcAft>
                <a:spcPts val="0"/>
              </a:spcAft>
              <a:buNone/>
            </a:pPr>
            <a:r>
              <a:rPr lang="en" sz="1000">
                <a:solidFill>
                  <a:srgbClr val="1D1D1D"/>
                </a:solidFill>
                <a:latin typeface="Nunito Sans Light"/>
                <a:ea typeface="Nunito Sans Light"/>
                <a:cs typeface="Nunito Sans Light"/>
                <a:sym typeface="Nunito Sans Light"/>
              </a:rPr>
              <a:t>Qui consequatur voluptas vel nostrum dolorem eos voluptate cumque aut corrupti dolor est molestiae iure et perferendis voluptas eos autem omnis. </a:t>
            </a:r>
            <a:endParaRPr sz="1000">
              <a:solidFill>
                <a:srgbClr val="1D1D1D"/>
              </a:solidFill>
              <a:latin typeface="Nunito Sans Light"/>
              <a:ea typeface="Nunito Sans Light"/>
              <a:cs typeface="Nunito Sans Light"/>
              <a:sym typeface="Nunito Sans Light"/>
            </a:endParaRPr>
          </a:p>
        </p:txBody>
      </p:sp>
      <p:pic>
        <p:nvPicPr>
          <p:cNvPr id="235" name="Google Shape;235;p23"/>
          <p:cNvPicPr preferRelativeResize="0"/>
          <p:nvPr/>
        </p:nvPicPr>
        <p:blipFill>
          <a:blip r:embed="rId3">
            <a:alphaModFix/>
          </a:blip>
          <a:stretch>
            <a:fillRect/>
          </a:stretch>
        </p:blipFill>
        <p:spPr>
          <a:xfrm>
            <a:off x="8529758" y="8"/>
            <a:ext cx="622200" cy="6221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